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62" r:id="rId6"/>
    <p:sldId id="268" r:id="rId7"/>
    <p:sldId id="266" r:id="rId8"/>
    <p:sldId id="261" r:id="rId9"/>
    <p:sldId id="264" r:id="rId10"/>
    <p:sldId id="270" r:id="rId11"/>
    <p:sldId id="271" r:id="rId12"/>
    <p:sldId id="267" r:id="rId13"/>
    <p:sldId id="263" r:id="rId14"/>
    <p:sldId id="272" r:id="rId15"/>
    <p:sldId id="273" r:id="rId16"/>
    <p:sldId id="274" r:id="rId17"/>
    <p:sldId id="275" r:id="rId18"/>
    <p:sldId id="276" r:id="rId19"/>
    <p:sldId id="278" r:id="rId20"/>
    <p:sldId id="277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599"/>
  </p:normalViewPr>
  <p:slideViewPr>
    <p:cSldViewPr snapToGrid="0" snapToObjects="1">
      <p:cViewPr varScale="1">
        <p:scale>
          <a:sx n="56" d="100"/>
          <a:sy n="56" d="100"/>
        </p:scale>
        <p:origin x="34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0F897-9821-714B-AB9D-1539457B3BB8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DC27E05B-262A-FB4A-B91A-2DA35E9F5149}">
      <dgm:prSet phldrT="[文字]" custT="1"/>
      <dgm:spPr/>
      <dgm:t>
        <a:bodyPr/>
        <a:lstStyle/>
        <a:p>
          <a:pPr rtl="0"/>
          <a:r>
            <a:rPr lang="zh-Hant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符合其中三項</a:t>
          </a:r>
          <a:endParaRPr lang="zh-TW" altLang="en-US" sz="24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21D101-EC98-6945-A9FD-B7E3413EC51A}" type="parTrans" cxnId="{FDD513F0-0036-DF45-A441-82B449E3C46B}">
      <dgm:prSet/>
      <dgm:spPr/>
      <dgm:t>
        <a:bodyPr/>
        <a:lstStyle/>
        <a:p>
          <a:endParaRPr lang="zh-TW" altLang="en-US" sz="6000"/>
        </a:p>
      </dgm:t>
    </dgm:pt>
    <dgm:pt modelId="{733981C7-5281-7947-91A1-9033793897D6}" type="sibTrans" cxnId="{FDD513F0-0036-DF45-A441-82B449E3C46B}">
      <dgm:prSet/>
      <dgm:spPr/>
      <dgm:t>
        <a:bodyPr/>
        <a:lstStyle/>
        <a:p>
          <a:pPr rtl="0"/>
          <a:endParaRPr lang="zh-TW" altLang="en-US" sz="6000"/>
        </a:p>
      </dgm:t>
    </dgm:pt>
    <dgm:pt modelId="{FA88C86C-BCC7-E94B-8AC6-87049D684A5C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Hant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腹部肥胖</a:t>
          </a:r>
          <a:r>
            <a:rPr lang="en-US" altLang="zh-Hant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endParaRPr lang="en-US" altLang="zh-TW" sz="2400" b="1" i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男性的腰圍≧</a:t>
          </a:r>
          <a:r>
            <a:rPr lang="en-US" altLang="zh-TW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90</a:t>
          </a:r>
          <a:r>
            <a:rPr lang="id-ID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cm</a:t>
          </a:r>
          <a:r>
            <a:rPr lang="zh-TW" altLang="en-US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、女性腰圍≧</a:t>
          </a:r>
          <a:r>
            <a:rPr lang="en-US" altLang="zh-TW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id-ID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cm</a:t>
          </a:r>
          <a:endParaRPr lang="zh-TW" altLang="en-US" sz="24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624673-DE58-5C48-8FEA-08D4F3D3864E}" type="parTrans" cxnId="{019E0B4D-FF90-E045-916D-9D6A99571F2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 sz="6000"/>
        </a:p>
      </dgm:t>
    </dgm:pt>
    <dgm:pt modelId="{D1BFE339-145A-F64D-912D-2336FA00C9A8}" type="sibTrans" cxnId="{019E0B4D-FF90-E045-916D-9D6A99571F23}">
      <dgm:prSet/>
      <dgm:spPr/>
      <dgm:t>
        <a:bodyPr/>
        <a:lstStyle/>
        <a:p>
          <a:pPr rtl="0"/>
          <a:endParaRPr lang="zh-TW" altLang="en-US" sz="6000"/>
        </a:p>
      </dgm:t>
    </dgm:pt>
    <dgm:pt modelId="{B0AD24A2-520E-F343-9CA7-F9A765A2DBC9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Hant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血壓偏高</a:t>
          </a:r>
          <a:r>
            <a:rPr lang="en-US" altLang="zh-Hant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收縮壓≧</a:t>
          </a:r>
          <a:r>
            <a:rPr lang="en-US" altLang="zh-TW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130</a:t>
          </a:r>
          <a:r>
            <a:rPr lang="id-ID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mmHg</a:t>
          </a: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或舒張壓≧</a:t>
          </a:r>
          <a:r>
            <a:rPr lang="en-US" altLang="zh-TW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85</a:t>
          </a:r>
          <a:r>
            <a:rPr lang="id-ID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mmHg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或服用醫師處方高血壓治療藥物</a:t>
          </a:r>
          <a:endParaRPr lang="zh-TW" altLang="en-US" sz="22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A4B82F-F538-3349-A72E-E013E8A146E5}" type="parTrans" cxnId="{7317C309-F1A3-2043-BA79-01CCE56F7B4D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 sz="6000"/>
        </a:p>
      </dgm:t>
    </dgm:pt>
    <dgm:pt modelId="{82758DCE-43B8-9440-9A30-FAD960C9CD7D}" type="sibTrans" cxnId="{7317C309-F1A3-2043-BA79-01CCE56F7B4D}">
      <dgm:prSet/>
      <dgm:spPr/>
      <dgm:t>
        <a:bodyPr/>
        <a:lstStyle/>
        <a:p>
          <a:pPr rtl="0"/>
          <a:endParaRPr lang="zh-TW" altLang="en-US" sz="6000"/>
        </a:p>
      </dgm:t>
    </dgm:pt>
    <dgm:pt modelId="{F8BBCB09-8251-894C-A3E3-43C6A71F6F76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Hant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空腹血糖偏高</a:t>
          </a:r>
          <a:r>
            <a:rPr lang="en-US" altLang="zh-Hant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空腹血糖值≧</a:t>
          </a:r>
          <a:r>
            <a:rPr lang="en-US" altLang="zh-TW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100</a:t>
          </a:r>
          <a:r>
            <a:rPr lang="id-ID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mg/dL</a:t>
          </a:r>
          <a:endParaRPr lang="en-US" sz="2200" b="1" i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或服用醫師處方治療糖尿病藥物</a:t>
          </a:r>
          <a:endParaRPr lang="zh-TW" altLang="en-US" sz="22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FB3F2F-03A8-654F-BCB1-C79CB115F404}" type="parTrans" cxnId="{F60FF544-54C3-7747-9552-08681D0AA9B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 sz="6000"/>
        </a:p>
      </dgm:t>
    </dgm:pt>
    <dgm:pt modelId="{537955AD-2C07-0440-A670-1C8F7C2019D3}" type="sibTrans" cxnId="{F60FF544-54C3-7747-9552-08681D0AA9B3}">
      <dgm:prSet/>
      <dgm:spPr/>
      <dgm:t>
        <a:bodyPr/>
        <a:lstStyle/>
        <a:p>
          <a:pPr rtl="0"/>
          <a:endParaRPr lang="zh-TW" altLang="en-US" sz="6000"/>
        </a:p>
      </dgm:t>
    </dgm:pt>
    <dgm:pt modelId="{4C666923-1613-E744-8FD7-093E25829FE9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Hant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空腹三酸甘油酯偏高</a:t>
          </a:r>
          <a:r>
            <a:rPr lang="en-US" altLang="zh-Hant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endParaRPr lang="en-US" altLang="zh-TW" sz="2200" b="1" i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≧</a:t>
          </a:r>
          <a:r>
            <a:rPr lang="en-US" altLang="zh-TW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150</a:t>
          </a:r>
          <a:r>
            <a:rPr lang="id-ID" sz="2200" b="1" i="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mg</a:t>
          </a:r>
          <a:r>
            <a:rPr lang="id-ID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id-ID" sz="2200" b="1" i="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dL</a:t>
          </a:r>
          <a:r>
            <a:rPr lang="id-ID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或服用醫師處方降三酸甘油酯藥物</a:t>
          </a:r>
          <a:endParaRPr lang="zh-TW" altLang="en-US" sz="22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96B738-FF9B-9548-9A1A-CD3E761C6841}" type="parTrans" cxnId="{79786D41-83F9-E646-9C9F-85D4FFCFDDEF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 sz="6000"/>
        </a:p>
      </dgm:t>
    </dgm:pt>
    <dgm:pt modelId="{8C948A9C-5F51-6B41-899A-4E158B6A0A6F}" type="sibTrans" cxnId="{79786D41-83F9-E646-9C9F-85D4FFCFDDEF}">
      <dgm:prSet/>
      <dgm:spPr/>
      <dgm:t>
        <a:bodyPr/>
        <a:lstStyle/>
        <a:p>
          <a:pPr rtl="0"/>
          <a:endParaRPr lang="zh-TW" altLang="en-US" sz="6000"/>
        </a:p>
      </dgm:t>
    </dgm:pt>
    <dgm:pt modelId="{1854E615-087C-014D-B6CC-F65D768D10C6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Hant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高密度脂蛋白膽固醇偏低</a:t>
          </a:r>
          <a:r>
            <a:rPr lang="en-US" altLang="zh-Hant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endParaRPr lang="en-US" altLang="zh-TW" sz="2400" b="1" i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男性</a:t>
          </a:r>
          <a:r>
            <a:rPr lang="en-US" altLang="zh-TW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&lt;40</a:t>
          </a:r>
          <a:r>
            <a:rPr lang="id-ID" sz="2400" b="1" i="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mg</a:t>
          </a:r>
          <a:r>
            <a:rPr lang="id-ID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id-ID" sz="2400" b="1" i="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dL</a:t>
          </a:r>
          <a:r>
            <a:rPr lang="id-ID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女性</a:t>
          </a:r>
          <a:r>
            <a:rPr lang="en-US" altLang="zh-TW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&lt;50</a:t>
          </a:r>
          <a:r>
            <a:rPr lang="id-ID" sz="2400" b="1" i="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mg</a:t>
          </a:r>
          <a:r>
            <a:rPr lang="id-ID" sz="24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id-ID" sz="2400" b="1" i="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dL</a:t>
          </a:r>
          <a:endParaRPr lang="zh-TW" altLang="en-US" sz="24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2176AE-C7AD-9949-B754-729CB0B99533}" type="parTrans" cxnId="{8ACE9CAF-B4D8-DB47-9617-E7FDF5DC3601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 sz="6000"/>
        </a:p>
      </dgm:t>
    </dgm:pt>
    <dgm:pt modelId="{ABE3A4BF-57FF-9848-8C6C-15C97CB9DD9E}" type="sibTrans" cxnId="{8ACE9CAF-B4D8-DB47-9617-E7FDF5DC3601}">
      <dgm:prSet/>
      <dgm:spPr/>
      <dgm:t>
        <a:bodyPr/>
        <a:lstStyle/>
        <a:p>
          <a:pPr rtl="0"/>
          <a:endParaRPr lang="zh-TW" altLang="en-US" sz="6000"/>
        </a:p>
      </dgm:t>
    </dgm:pt>
    <dgm:pt modelId="{F49F7A5E-3FDB-C740-8E7F-1A9C5D16F4AB}" type="pres">
      <dgm:prSet presAssocID="{3C60F897-9821-714B-AB9D-1539457B3B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9D16B16-0AB4-4C45-9B13-4449E1C838F6}" type="pres">
      <dgm:prSet presAssocID="{DC27E05B-262A-FB4A-B91A-2DA35E9F5149}" presName="hierRoot1" presStyleCnt="0">
        <dgm:presLayoutVars>
          <dgm:hierBranch val="init"/>
        </dgm:presLayoutVars>
      </dgm:prSet>
      <dgm:spPr/>
    </dgm:pt>
    <dgm:pt modelId="{82E328FD-22EF-A942-B20F-9FC3AEC27FFA}" type="pres">
      <dgm:prSet presAssocID="{DC27E05B-262A-FB4A-B91A-2DA35E9F5149}" presName="rootComposite1" presStyleCnt="0"/>
      <dgm:spPr/>
    </dgm:pt>
    <dgm:pt modelId="{9433C97C-ACBD-C448-BE79-E293A178D028}" type="pres">
      <dgm:prSet presAssocID="{DC27E05B-262A-FB4A-B91A-2DA35E9F5149}" presName="rootText1" presStyleLbl="node0" presStyleIdx="0" presStyleCnt="1" custLinFactNeighborX="-8313" custLinFactNeighborY="-4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F98F20-D2ED-7349-97B8-94434E5E720B}" type="pres">
      <dgm:prSet presAssocID="{DC27E05B-262A-FB4A-B91A-2DA35E9F5149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32502D3-654A-8C4A-9AE2-081D91874C38}" type="pres">
      <dgm:prSet presAssocID="{DC27E05B-262A-FB4A-B91A-2DA35E9F5149}" presName="hierChild2" presStyleCnt="0"/>
      <dgm:spPr/>
    </dgm:pt>
    <dgm:pt modelId="{E274EFD1-3964-274F-8FEF-2B51AD724718}" type="pres">
      <dgm:prSet presAssocID="{7E624673-DE58-5C48-8FEA-08D4F3D3864E}" presName="Name64" presStyleLbl="parChTrans1D2" presStyleIdx="0" presStyleCnt="5"/>
      <dgm:spPr/>
      <dgm:t>
        <a:bodyPr/>
        <a:lstStyle/>
        <a:p>
          <a:endParaRPr lang="zh-TW" altLang="en-US"/>
        </a:p>
      </dgm:t>
    </dgm:pt>
    <dgm:pt modelId="{D1494477-2FD2-9D40-9D29-ED3D7F170E5A}" type="pres">
      <dgm:prSet presAssocID="{FA88C86C-BCC7-E94B-8AC6-87049D684A5C}" presName="hierRoot2" presStyleCnt="0">
        <dgm:presLayoutVars>
          <dgm:hierBranch val="init"/>
        </dgm:presLayoutVars>
      </dgm:prSet>
      <dgm:spPr/>
    </dgm:pt>
    <dgm:pt modelId="{7C754EE1-630A-884A-8126-DFB81935EC8E}" type="pres">
      <dgm:prSet presAssocID="{FA88C86C-BCC7-E94B-8AC6-87049D684A5C}" presName="rootComposite" presStyleCnt="0"/>
      <dgm:spPr/>
    </dgm:pt>
    <dgm:pt modelId="{188BA46D-BDE3-0747-9B5E-3EEA76D0F2CB}" type="pres">
      <dgm:prSet presAssocID="{FA88C86C-BCC7-E94B-8AC6-87049D684A5C}" presName="rootText" presStyleLbl="node2" presStyleIdx="0" presStyleCnt="5" custScaleX="289793" custScaleY="1499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FB6F5D4-635D-C141-BAD2-AFFB3E8B1682}" type="pres">
      <dgm:prSet presAssocID="{FA88C86C-BCC7-E94B-8AC6-87049D684A5C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0F5C289B-BFB0-7E4A-AA66-04C998A76AD0}" type="pres">
      <dgm:prSet presAssocID="{FA88C86C-BCC7-E94B-8AC6-87049D684A5C}" presName="hierChild4" presStyleCnt="0"/>
      <dgm:spPr/>
    </dgm:pt>
    <dgm:pt modelId="{412E0BAB-8B7C-8A48-801A-8E73B83ED482}" type="pres">
      <dgm:prSet presAssocID="{FA88C86C-BCC7-E94B-8AC6-87049D684A5C}" presName="hierChild5" presStyleCnt="0"/>
      <dgm:spPr/>
    </dgm:pt>
    <dgm:pt modelId="{38F9828C-F6C8-3644-B70D-D0B057C6B80E}" type="pres">
      <dgm:prSet presAssocID="{88A4B82F-F538-3349-A72E-E013E8A146E5}" presName="Name64" presStyleLbl="parChTrans1D2" presStyleIdx="1" presStyleCnt="5"/>
      <dgm:spPr/>
      <dgm:t>
        <a:bodyPr/>
        <a:lstStyle/>
        <a:p>
          <a:endParaRPr lang="zh-TW" altLang="en-US"/>
        </a:p>
      </dgm:t>
    </dgm:pt>
    <dgm:pt modelId="{D4ED0D05-B108-6D46-B147-2C4DC55612ED}" type="pres">
      <dgm:prSet presAssocID="{B0AD24A2-520E-F343-9CA7-F9A765A2DBC9}" presName="hierRoot2" presStyleCnt="0">
        <dgm:presLayoutVars>
          <dgm:hierBranch val="init"/>
        </dgm:presLayoutVars>
      </dgm:prSet>
      <dgm:spPr/>
    </dgm:pt>
    <dgm:pt modelId="{6B5762EC-0EEA-C444-B762-B8B579811925}" type="pres">
      <dgm:prSet presAssocID="{B0AD24A2-520E-F343-9CA7-F9A765A2DBC9}" presName="rootComposite" presStyleCnt="0"/>
      <dgm:spPr/>
    </dgm:pt>
    <dgm:pt modelId="{6C6E1A75-1B9F-5E4C-9B0F-E0D6D1CB4030}" type="pres">
      <dgm:prSet presAssocID="{B0AD24A2-520E-F343-9CA7-F9A765A2DBC9}" presName="rootText" presStyleLbl="node2" presStyleIdx="1" presStyleCnt="5" custScaleX="289793" custScaleY="1499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103598-92E8-7845-9C1A-E995CA09704C}" type="pres">
      <dgm:prSet presAssocID="{B0AD24A2-520E-F343-9CA7-F9A765A2DBC9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5363670D-1B0E-F941-9AE6-D94C36989ACC}" type="pres">
      <dgm:prSet presAssocID="{B0AD24A2-520E-F343-9CA7-F9A765A2DBC9}" presName="hierChild4" presStyleCnt="0"/>
      <dgm:spPr/>
    </dgm:pt>
    <dgm:pt modelId="{F18EFD32-FF9C-2B4D-AE28-F49DE20CAAB4}" type="pres">
      <dgm:prSet presAssocID="{B0AD24A2-520E-F343-9CA7-F9A765A2DBC9}" presName="hierChild5" presStyleCnt="0"/>
      <dgm:spPr/>
    </dgm:pt>
    <dgm:pt modelId="{C953FD0C-E0EE-D14E-BDBB-AAF86F90E291}" type="pres">
      <dgm:prSet presAssocID="{F4FB3F2F-03A8-654F-BCB1-C79CB115F404}" presName="Name64" presStyleLbl="parChTrans1D2" presStyleIdx="2" presStyleCnt="5"/>
      <dgm:spPr/>
      <dgm:t>
        <a:bodyPr/>
        <a:lstStyle/>
        <a:p>
          <a:endParaRPr lang="zh-TW" altLang="en-US"/>
        </a:p>
      </dgm:t>
    </dgm:pt>
    <dgm:pt modelId="{2F64A520-972A-124A-83AD-1330427BDB84}" type="pres">
      <dgm:prSet presAssocID="{F8BBCB09-8251-894C-A3E3-43C6A71F6F76}" presName="hierRoot2" presStyleCnt="0">
        <dgm:presLayoutVars>
          <dgm:hierBranch val="init"/>
        </dgm:presLayoutVars>
      </dgm:prSet>
      <dgm:spPr/>
    </dgm:pt>
    <dgm:pt modelId="{882D5C45-90E5-4744-B09B-2969B4A86EEE}" type="pres">
      <dgm:prSet presAssocID="{F8BBCB09-8251-894C-A3E3-43C6A71F6F76}" presName="rootComposite" presStyleCnt="0"/>
      <dgm:spPr/>
    </dgm:pt>
    <dgm:pt modelId="{A910BB67-C7E9-6C4D-92C7-2366B5BCF848}" type="pres">
      <dgm:prSet presAssocID="{F8BBCB09-8251-894C-A3E3-43C6A71F6F76}" presName="rootText" presStyleLbl="node2" presStyleIdx="2" presStyleCnt="5" custScaleX="289793" custScaleY="1499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017A46-2138-D943-BE49-86DED537352D}" type="pres">
      <dgm:prSet presAssocID="{F8BBCB09-8251-894C-A3E3-43C6A71F6F76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ED96BC67-1C2B-6242-8DBF-C9169C8E686A}" type="pres">
      <dgm:prSet presAssocID="{F8BBCB09-8251-894C-A3E3-43C6A71F6F76}" presName="hierChild4" presStyleCnt="0"/>
      <dgm:spPr/>
    </dgm:pt>
    <dgm:pt modelId="{6DACC79B-5A70-4A47-BB63-5824558B2789}" type="pres">
      <dgm:prSet presAssocID="{F8BBCB09-8251-894C-A3E3-43C6A71F6F76}" presName="hierChild5" presStyleCnt="0"/>
      <dgm:spPr/>
    </dgm:pt>
    <dgm:pt modelId="{66165440-F04A-7A43-BF79-88CE364D2C2A}" type="pres">
      <dgm:prSet presAssocID="{B496B738-FF9B-9548-9A1A-CD3E761C6841}" presName="Name64" presStyleLbl="parChTrans1D2" presStyleIdx="3" presStyleCnt="5"/>
      <dgm:spPr/>
      <dgm:t>
        <a:bodyPr/>
        <a:lstStyle/>
        <a:p>
          <a:endParaRPr lang="zh-TW" altLang="en-US"/>
        </a:p>
      </dgm:t>
    </dgm:pt>
    <dgm:pt modelId="{037400CC-4538-1546-84CC-2AF6941D0164}" type="pres">
      <dgm:prSet presAssocID="{4C666923-1613-E744-8FD7-093E25829FE9}" presName="hierRoot2" presStyleCnt="0">
        <dgm:presLayoutVars>
          <dgm:hierBranch val="init"/>
        </dgm:presLayoutVars>
      </dgm:prSet>
      <dgm:spPr/>
    </dgm:pt>
    <dgm:pt modelId="{0C96DCC4-9E73-ED4E-A666-2EDC76837385}" type="pres">
      <dgm:prSet presAssocID="{4C666923-1613-E744-8FD7-093E25829FE9}" presName="rootComposite" presStyleCnt="0"/>
      <dgm:spPr/>
    </dgm:pt>
    <dgm:pt modelId="{17AE344F-5497-FE4C-A8B9-ED74B606E842}" type="pres">
      <dgm:prSet presAssocID="{4C666923-1613-E744-8FD7-093E25829FE9}" presName="rootText" presStyleLbl="node2" presStyleIdx="3" presStyleCnt="5" custScaleX="289793" custScaleY="1499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C9F975-F585-B244-BA5B-6B8004BED9D4}" type="pres">
      <dgm:prSet presAssocID="{4C666923-1613-E744-8FD7-093E25829FE9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3C7B4794-98DF-8C4F-9561-0EE9CDD814CA}" type="pres">
      <dgm:prSet presAssocID="{4C666923-1613-E744-8FD7-093E25829FE9}" presName="hierChild4" presStyleCnt="0"/>
      <dgm:spPr/>
    </dgm:pt>
    <dgm:pt modelId="{EED9C9A6-A91C-EE42-9DFA-BEE93ABEAF87}" type="pres">
      <dgm:prSet presAssocID="{4C666923-1613-E744-8FD7-093E25829FE9}" presName="hierChild5" presStyleCnt="0"/>
      <dgm:spPr/>
    </dgm:pt>
    <dgm:pt modelId="{331DD3F2-1FD1-2642-82BA-ACA6927876C0}" type="pres">
      <dgm:prSet presAssocID="{2C2176AE-C7AD-9949-B754-729CB0B99533}" presName="Name64" presStyleLbl="parChTrans1D2" presStyleIdx="4" presStyleCnt="5"/>
      <dgm:spPr/>
      <dgm:t>
        <a:bodyPr/>
        <a:lstStyle/>
        <a:p>
          <a:endParaRPr lang="zh-TW" altLang="en-US"/>
        </a:p>
      </dgm:t>
    </dgm:pt>
    <dgm:pt modelId="{6F8998CB-03B8-774F-9E14-BF37DC702084}" type="pres">
      <dgm:prSet presAssocID="{1854E615-087C-014D-B6CC-F65D768D10C6}" presName="hierRoot2" presStyleCnt="0">
        <dgm:presLayoutVars>
          <dgm:hierBranch val="init"/>
        </dgm:presLayoutVars>
      </dgm:prSet>
      <dgm:spPr/>
    </dgm:pt>
    <dgm:pt modelId="{8CA33847-E510-9740-AD62-425F2EED37E7}" type="pres">
      <dgm:prSet presAssocID="{1854E615-087C-014D-B6CC-F65D768D10C6}" presName="rootComposite" presStyleCnt="0"/>
      <dgm:spPr/>
    </dgm:pt>
    <dgm:pt modelId="{A2182B45-E238-6340-90A9-3FA9867028BF}" type="pres">
      <dgm:prSet presAssocID="{1854E615-087C-014D-B6CC-F65D768D10C6}" presName="rootText" presStyleLbl="node2" presStyleIdx="4" presStyleCnt="5" custScaleX="289793" custScaleY="1499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788B87-3021-2544-97DD-7C1AF722DB7C}" type="pres">
      <dgm:prSet presAssocID="{1854E615-087C-014D-B6CC-F65D768D10C6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066D9B25-BEAF-6A46-8F2E-E05907417D3F}" type="pres">
      <dgm:prSet presAssocID="{1854E615-087C-014D-B6CC-F65D768D10C6}" presName="hierChild4" presStyleCnt="0"/>
      <dgm:spPr/>
    </dgm:pt>
    <dgm:pt modelId="{FEA7BC4C-F99C-3948-8861-9F7EE036A617}" type="pres">
      <dgm:prSet presAssocID="{1854E615-087C-014D-B6CC-F65D768D10C6}" presName="hierChild5" presStyleCnt="0"/>
      <dgm:spPr/>
    </dgm:pt>
    <dgm:pt modelId="{D767B87F-CE7A-BB4F-A650-ABB9254F7A90}" type="pres">
      <dgm:prSet presAssocID="{DC27E05B-262A-FB4A-B91A-2DA35E9F5149}" presName="hierChild3" presStyleCnt="0"/>
      <dgm:spPr/>
    </dgm:pt>
  </dgm:ptLst>
  <dgm:cxnLst>
    <dgm:cxn modelId="{D926E0FF-098F-6D41-BB3B-C707F246FD1A}" type="presOf" srcId="{4C666923-1613-E744-8FD7-093E25829FE9}" destId="{17AE344F-5497-FE4C-A8B9-ED74B606E842}" srcOrd="0" destOrd="0" presId="urn:microsoft.com/office/officeart/2009/3/layout/HorizontalOrganizationChart"/>
    <dgm:cxn modelId="{7317C309-F1A3-2043-BA79-01CCE56F7B4D}" srcId="{DC27E05B-262A-FB4A-B91A-2DA35E9F5149}" destId="{B0AD24A2-520E-F343-9CA7-F9A765A2DBC9}" srcOrd="1" destOrd="0" parTransId="{88A4B82F-F538-3349-A72E-E013E8A146E5}" sibTransId="{82758DCE-43B8-9440-9A30-FAD960C9CD7D}"/>
    <dgm:cxn modelId="{4E55C312-C4F8-404D-AE4B-6232E3D15669}" type="presOf" srcId="{B0AD24A2-520E-F343-9CA7-F9A765A2DBC9}" destId="{FA103598-92E8-7845-9C1A-E995CA09704C}" srcOrd="1" destOrd="0" presId="urn:microsoft.com/office/officeart/2009/3/layout/HorizontalOrganizationChart"/>
    <dgm:cxn modelId="{47F284A0-A9FE-1E40-AB8F-3FA034EEDD6C}" type="presOf" srcId="{1854E615-087C-014D-B6CC-F65D768D10C6}" destId="{5B788B87-3021-2544-97DD-7C1AF722DB7C}" srcOrd="1" destOrd="0" presId="urn:microsoft.com/office/officeart/2009/3/layout/HorizontalOrganizationChart"/>
    <dgm:cxn modelId="{C531106F-54E0-EF43-9C36-344FBBA30505}" type="presOf" srcId="{F8BBCB09-8251-894C-A3E3-43C6A71F6F76}" destId="{A910BB67-C7E9-6C4D-92C7-2366B5BCF848}" srcOrd="0" destOrd="0" presId="urn:microsoft.com/office/officeart/2009/3/layout/HorizontalOrganizationChart"/>
    <dgm:cxn modelId="{032948BF-77FD-F547-A6A9-E704D8FEB035}" type="presOf" srcId="{B496B738-FF9B-9548-9A1A-CD3E761C6841}" destId="{66165440-F04A-7A43-BF79-88CE364D2C2A}" srcOrd="0" destOrd="0" presId="urn:microsoft.com/office/officeart/2009/3/layout/HorizontalOrganizationChart"/>
    <dgm:cxn modelId="{019E0B4D-FF90-E045-916D-9D6A99571F23}" srcId="{DC27E05B-262A-FB4A-B91A-2DA35E9F5149}" destId="{FA88C86C-BCC7-E94B-8AC6-87049D684A5C}" srcOrd="0" destOrd="0" parTransId="{7E624673-DE58-5C48-8FEA-08D4F3D3864E}" sibTransId="{D1BFE339-145A-F64D-912D-2336FA00C9A8}"/>
    <dgm:cxn modelId="{149560CD-3733-3D41-BDDE-A84E53187116}" type="presOf" srcId="{2C2176AE-C7AD-9949-B754-729CB0B99533}" destId="{331DD3F2-1FD1-2642-82BA-ACA6927876C0}" srcOrd="0" destOrd="0" presId="urn:microsoft.com/office/officeart/2009/3/layout/HorizontalOrganizationChart"/>
    <dgm:cxn modelId="{6B5D50AF-03B4-C440-9140-AF314051CE3D}" type="presOf" srcId="{F8BBCB09-8251-894C-A3E3-43C6A71F6F76}" destId="{EC017A46-2138-D943-BE49-86DED537352D}" srcOrd="1" destOrd="0" presId="urn:microsoft.com/office/officeart/2009/3/layout/HorizontalOrganizationChart"/>
    <dgm:cxn modelId="{F60FF544-54C3-7747-9552-08681D0AA9B3}" srcId="{DC27E05B-262A-FB4A-B91A-2DA35E9F5149}" destId="{F8BBCB09-8251-894C-A3E3-43C6A71F6F76}" srcOrd="2" destOrd="0" parTransId="{F4FB3F2F-03A8-654F-BCB1-C79CB115F404}" sibTransId="{537955AD-2C07-0440-A670-1C8F7C2019D3}"/>
    <dgm:cxn modelId="{FDD513F0-0036-DF45-A441-82B449E3C46B}" srcId="{3C60F897-9821-714B-AB9D-1539457B3BB8}" destId="{DC27E05B-262A-FB4A-B91A-2DA35E9F5149}" srcOrd="0" destOrd="0" parTransId="{1521D101-EC98-6945-A9FD-B7E3413EC51A}" sibTransId="{733981C7-5281-7947-91A1-9033793897D6}"/>
    <dgm:cxn modelId="{68E3B43D-995B-7D41-950A-51F8AFB11BDD}" type="presOf" srcId="{FA88C86C-BCC7-E94B-8AC6-87049D684A5C}" destId="{188BA46D-BDE3-0747-9B5E-3EEA76D0F2CB}" srcOrd="0" destOrd="0" presId="urn:microsoft.com/office/officeart/2009/3/layout/HorizontalOrganizationChart"/>
    <dgm:cxn modelId="{79985F2C-F185-114B-8501-F5AB4BC11425}" type="presOf" srcId="{88A4B82F-F538-3349-A72E-E013E8A146E5}" destId="{38F9828C-F6C8-3644-B70D-D0B057C6B80E}" srcOrd="0" destOrd="0" presId="urn:microsoft.com/office/officeart/2009/3/layout/HorizontalOrganizationChart"/>
    <dgm:cxn modelId="{79786D41-83F9-E646-9C9F-85D4FFCFDDEF}" srcId="{DC27E05B-262A-FB4A-B91A-2DA35E9F5149}" destId="{4C666923-1613-E744-8FD7-093E25829FE9}" srcOrd="3" destOrd="0" parTransId="{B496B738-FF9B-9548-9A1A-CD3E761C6841}" sibTransId="{8C948A9C-5F51-6B41-899A-4E158B6A0A6F}"/>
    <dgm:cxn modelId="{B01592AD-CDBB-824A-A728-A9683C0A1382}" type="presOf" srcId="{B0AD24A2-520E-F343-9CA7-F9A765A2DBC9}" destId="{6C6E1A75-1B9F-5E4C-9B0F-E0D6D1CB4030}" srcOrd="0" destOrd="0" presId="urn:microsoft.com/office/officeart/2009/3/layout/HorizontalOrganizationChart"/>
    <dgm:cxn modelId="{A516E6BF-5A18-5541-B9F3-ED42A64D9435}" type="presOf" srcId="{DC27E05B-262A-FB4A-B91A-2DA35E9F5149}" destId="{07F98F20-D2ED-7349-97B8-94434E5E720B}" srcOrd="1" destOrd="0" presId="urn:microsoft.com/office/officeart/2009/3/layout/HorizontalOrganizationChart"/>
    <dgm:cxn modelId="{E15D23EF-7925-9442-AD18-DA98A5142E15}" type="presOf" srcId="{7E624673-DE58-5C48-8FEA-08D4F3D3864E}" destId="{E274EFD1-3964-274F-8FEF-2B51AD724718}" srcOrd="0" destOrd="0" presId="urn:microsoft.com/office/officeart/2009/3/layout/HorizontalOrganizationChart"/>
    <dgm:cxn modelId="{8ACE9CAF-B4D8-DB47-9617-E7FDF5DC3601}" srcId="{DC27E05B-262A-FB4A-B91A-2DA35E9F5149}" destId="{1854E615-087C-014D-B6CC-F65D768D10C6}" srcOrd="4" destOrd="0" parTransId="{2C2176AE-C7AD-9949-B754-729CB0B99533}" sibTransId="{ABE3A4BF-57FF-9848-8C6C-15C97CB9DD9E}"/>
    <dgm:cxn modelId="{F853389C-23FC-8044-A36F-E38F28E6B8F2}" type="presOf" srcId="{4C666923-1613-E744-8FD7-093E25829FE9}" destId="{92C9F975-F585-B244-BA5B-6B8004BED9D4}" srcOrd="1" destOrd="0" presId="urn:microsoft.com/office/officeart/2009/3/layout/HorizontalOrganizationChart"/>
    <dgm:cxn modelId="{A7B6AE2F-8C2E-6848-BE1F-63CAD1C0C90C}" type="presOf" srcId="{1854E615-087C-014D-B6CC-F65D768D10C6}" destId="{A2182B45-E238-6340-90A9-3FA9867028BF}" srcOrd="0" destOrd="0" presId="urn:microsoft.com/office/officeart/2009/3/layout/HorizontalOrganizationChart"/>
    <dgm:cxn modelId="{DF99D804-CD5D-4240-BF3E-ACFD9A5CA24A}" type="presOf" srcId="{F4FB3F2F-03A8-654F-BCB1-C79CB115F404}" destId="{C953FD0C-E0EE-D14E-BDBB-AAF86F90E291}" srcOrd="0" destOrd="0" presId="urn:microsoft.com/office/officeart/2009/3/layout/HorizontalOrganizationChart"/>
    <dgm:cxn modelId="{C06CC28C-B3F8-3743-A7B2-0BA693600267}" type="presOf" srcId="{DC27E05B-262A-FB4A-B91A-2DA35E9F5149}" destId="{9433C97C-ACBD-C448-BE79-E293A178D028}" srcOrd="0" destOrd="0" presId="urn:microsoft.com/office/officeart/2009/3/layout/HorizontalOrganizationChart"/>
    <dgm:cxn modelId="{63991C60-99C6-1E4E-8C2C-0A5F2E1EB086}" type="presOf" srcId="{FA88C86C-BCC7-E94B-8AC6-87049D684A5C}" destId="{0FB6F5D4-635D-C141-BAD2-AFFB3E8B1682}" srcOrd="1" destOrd="0" presId="urn:microsoft.com/office/officeart/2009/3/layout/HorizontalOrganizationChart"/>
    <dgm:cxn modelId="{1C869ACB-7E52-8043-9A36-FD7B2C75E746}" type="presOf" srcId="{3C60F897-9821-714B-AB9D-1539457B3BB8}" destId="{F49F7A5E-3FDB-C740-8E7F-1A9C5D16F4AB}" srcOrd="0" destOrd="0" presId="urn:microsoft.com/office/officeart/2009/3/layout/HorizontalOrganizationChart"/>
    <dgm:cxn modelId="{1BA21C34-6525-7542-B5B1-B149F6E77859}" type="presParOf" srcId="{F49F7A5E-3FDB-C740-8E7F-1A9C5D16F4AB}" destId="{29D16B16-0AB4-4C45-9B13-4449E1C838F6}" srcOrd="0" destOrd="0" presId="urn:microsoft.com/office/officeart/2009/3/layout/HorizontalOrganizationChart"/>
    <dgm:cxn modelId="{414E5D3A-D2B0-F34B-8148-560D676A5975}" type="presParOf" srcId="{29D16B16-0AB4-4C45-9B13-4449E1C838F6}" destId="{82E328FD-22EF-A942-B20F-9FC3AEC27FFA}" srcOrd="0" destOrd="0" presId="urn:microsoft.com/office/officeart/2009/3/layout/HorizontalOrganizationChart"/>
    <dgm:cxn modelId="{EA507303-B55F-004D-A51B-5AD682607C4B}" type="presParOf" srcId="{82E328FD-22EF-A942-B20F-9FC3AEC27FFA}" destId="{9433C97C-ACBD-C448-BE79-E293A178D028}" srcOrd="0" destOrd="0" presId="urn:microsoft.com/office/officeart/2009/3/layout/HorizontalOrganizationChart"/>
    <dgm:cxn modelId="{ADEE29E5-7E65-7F4D-BBAA-CE964F04728D}" type="presParOf" srcId="{82E328FD-22EF-A942-B20F-9FC3AEC27FFA}" destId="{07F98F20-D2ED-7349-97B8-94434E5E720B}" srcOrd="1" destOrd="0" presId="urn:microsoft.com/office/officeart/2009/3/layout/HorizontalOrganizationChart"/>
    <dgm:cxn modelId="{CFA91374-6B82-D04C-887F-2BA8444B5537}" type="presParOf" srcId="{29D16B16-0AB4-4C45-9B13-4449E1C838F6}" destId="{332502D3-654A-8C4A-9AE2-081D91874C38}" srcOrd="1" destOrd="0" presId="urn:microsoft.com/office/officeart/2009/3/layout/HorizontalOrganizationChart"/>
    <dgm:cxn modelId="{746C781A-D079-994A-BA4B-D19E72DFD4E3}" type="presParOf" srcId="{332502D3-654A-8C4A-9AE2-081D91874C38}" destId="{E274EFD1-3964-274F-8FEF-2B51AD724718}" srcOrd="0" destOrd="0" presId="urn:microsoft.com/office/officeart/2009/3/layout/HorizontalOrganizationChart"/>
    <dgm:cxn modelId="{A40E6A91-7B41-1B48-A032-8F3C55D11F3E}" type="presParOf" srcId="{332502D3-654A-8C4A-9AE2-081D91874C38}" destId="{D1494477-2FD2-9D40-9D29-ED3D7F170E5A}" srcOrd="1" destOrd="0" presId="urn:microsoft.com/office/officeart/2009/3/layout/HorizontalOrganizationChart"/>
    <dgm:cxn modelId="{4869463A-141B-D54A-9A07-13A426A2FC66}" type="presParOf" srcId="{D1494477-2FD2-9D40-9D29-ED3D7F170E5A}" destId="{7C754EE1-630A-884A-8126-DFB81935EC8E}" srcOrd="0" destOrd="0" presId="urn:microsoft.com/office/officeart/2009/3/layout/HorizontalOrganizationChart"/>
    <dgm:cxn modelId="{CC01F0A1-B1B3-6149-9AEF-78AFF78F77FA}" type="presParOf" srcId="{7C754EE1-630A-884A-8126-DFB81935EC8E}" destId="{188BA46D-BDE3-0747-9B5E-3EEA76D0F2CB}" srcOrd="0" destOrd="0" presId="urn:microsoft.com/office/officeart/2009/3/layout/HorizontalOrganizationChart"/>
    <dgm:cxn modelId="{DE5DA1D7-ECA9-914A-AB04-73956098D308}" type="presParOf" srcId="{7C754EE1-630A-884A-8126-DFB81935EC8E}" destId="{0FB6F5D4-635D-C141-BAD2-AFFB3E8B1682}" srcOrd="1" destOrd="0" presId="urn:microsoft.com/office/officeart/2009/3/layout/HorizontalOrganizationChart"/>
    <dgm:cxn modelId="{E4778918-D9B9-A04D-8787-C70AEE913EF7}" type="presParOf" srcId="{D1494477-2FD2-9D40-9D29-ED3D7F170E5A}" destId="{0F5C289B-BFB0-7E4A-AA66-04C998A76AD0}" srcOrd="1" destOrd="0" presId="urn:microsoft.com/office/officeart/2009/3/layout/HorizontalOrganizationChart"/>
    <dgm:cxn modelId="{312777DB-BBFB-6A45-9133-9AB3BA751326}" type="presParOf" srcId="{D1494477-2FD2-9D40-9D29-ED3D7F170E5A}" destId="{412E0BAB-8B7C-8A48-801A-8E73B83ED482}" srcOrd="2" destOrd="0" presId="urn:microsoft.com/office/officeart/2009/3/layout/HorizontalOrganizationChart"/>
    <dgm:cxn modelId="{1B097C52-5CD4-364A-88FF-B89E61E648D3}" type="presParOf" srcId="{332502D3-654A-8C4A-9AE2-081D91874C38}" destId="{38F9828C-F6C8-3644-B70D-D0B057C6B80E}" srcOrd="2" destOrd="0" presId="urn:microsoft.com/office/officeart/2009/3/layout/HorizontalOrganizationChart"/>
    <dgm:cxn modelId="{FB4C5376-442A-694C-8075-773344E60F4D}" type="presParOf" srcId="{332502D3-654A-8C4A-9AE2-081D91874C38}" destId="{D4ED0D05-B108-6D46-B147-2C4DC55612ED}" srcOrd="3" destOrd="0" presId="urn:microsoft.com/office/officeart/2009/3/layout/HorizontalOrganizationChart"/>
    <dgm:cxn modelId="{E17CAB12-7CAF-D24E-A796-D9CFF084EB0A}" type="presParOf" srcId="{D4ED0D05-B108-6D46-B147-2C4DC55612ED}" destId="{6B5762EC-0EEA-C444-B762-B8B579811925}" srcOrd="0" destOrd="0" presId="urn:microsoft.com/office/officeart/2009/3/layout/HorizontalOrganizationChart"/>
    <dgm:cxn modelId="{31EAE24C-DA2C-BA4B-ACA7-44036C537D7C}" type="presParOf" srcId="{6B5762EC-0EEA-C444-B762-B8B579811925}" destId="{6C6E1A75-1B9F-5E4C-9B0F-E0D6D1CB4030}" srcOrd="0" destOrd="0" presId="urn:microsoft.com/office/officeart/2009/3/layout/HorizontalOrganizationChart"/>
    <dgm:cxn modelId="{8AF0D0C2-7B47-4546-84EC-8D33EAA9A633}" type="presParOf" srcId="{6B5762EC-0EEA-C444-B762-B8B579811925}" destId="{FA103598-92E8-7845-9C1A-E995CA09704C}" srcOrd="1" destOrd="0" presId="urn:microsoft.com/office/officeart/2009/3/layout/HorizontalOrganizationChart"/>
    <dgm:cxn modelId="{AD160907-7FB8-3C40-A475-DF8344AF4CD2}" type="presParOf" srcId="{D4ED0D05-B108-6D46-B147-2C4DC55612ED}" destId="{5363670D-1B0E-F941-9AE6-D94C36989ACC}" srcOrd="1" destOrd="0" presId="urn:microsoft.com/office/officeart/2009/3/layout/HorizontalOrganizationChart"/>
    <dgm:cxn modelId="{B430840A-8542-904D-B72C-34B738E1348E}" type="presParOf" srcId="{D4ED0D05-B108-6D46-B147-2C4DC55612ED}" destId="{F18EFD32-FF9C-2B4D-AE28-F49DE20CAAB4}" srcOrd="2" destOrd="0" presId="urn:microsoft.com/office/officeart/2009/3/layout/HorizontalOrganizationChart"/>
    <dgm:cxn modelId="{806EFD4D-4208-A54B-A1F0-80A992EDBF50}" type="presParOf" srcId="{332502D3-654A-8C4A-9AE2-081D91874C38}" destId="{C953FD0C-E0EE-D14E-BDBB-AAF86F90E291}" srcOrd="4" destOrd="0" presId="urn:microsoft.com/office/officeart/2009/3/layout/HorizontalOrganizationChart"/>
    <dgm:cxn modelId="{F4C60C3E-1375-8045-BDE8-70B4BE8283EF}" type="presParOf" srcId="{332502D3-654A-8C4A-9AE2-081D91874C38}" destId="{2F64A520-972A-124A-83AD-1330427BDB84}" srcOrd="5" destOrd="0" presId="urn:microsoft.com/office/officeart/2009/3/layout/HorizontalOrganizationChart"/>
    <dgm:cxn modelId="{B9DD24CB-FCDC-5A4E-B454-1E076B6B9E9A}" type="presParOf" srcId="{2F64A520-972A-124A-83AD-1330427BDB84}" destId="{882D5C45-90E5-4744-B09B-2969B4A86EEE}" srcOrd="0" destOrd="0" presId="urn:microsoft.com/office/officeart/2009/3/layout/HorizontalOrganizationChart"/>
    <dgm:cxn modelId="{594ADCCB-A618-8445-B699-1B21CBDED655}" type="presParOf" srcId="{882D5C45-90E5-4744-B09B-2969B4A86EEE}" destId="{A910BB67-C7E9-6C4D-92C7-2366B5BCF848}" srcOrd="0" destOrd="0" presId="urn:microsoft.com/office/officeart/2009/3/layout/HorizontalOrganizationChart"/>
    <dgm:cxn modelId="{86E7B340-CE8B-CD43-8C92-4CA8FD888EBC}" type="presParOf" srcId="{882D5C45-90E5-4744-B09B-2969B4A86EEE}" destId="{EC017A46-2138-D943-BE49-86DED537352D}" srcOrd="1" destOrd="0" presId="urn:microsoft.com/office/officeart/2009/3/layout/HorizontalOrganizationChart"/>
    <dgm:cxn modelId="{CA816556-1FCC-EA4B-85BE-DEC5BFBCB0E2}" type="presParOf" srcId="{2F64A520-972A-124A-83AD-1330427BDB84}" destId="{ED96BC67-1C2B-6242-8DBF-C9169C8E686A}" srcOrd="1" destOrd="0" presId="urn:microsoft.com/office/officeart/2009/3/layout/HorizontalOrganizationChart"/>
    <dgm:cxn modelId="{83260ED4-ABA9-3044-AE87-9DCA0384DFDE}" type="presParOf" srcId="{2F64A520-972A-124A-83AD-1330427BDB84}" destId="{6DACC79B-5A70-4A47-BB63-5824558B2789}" srcOrd="2" destOrd="0" presId="urn:microsoft.com/office/officeart/2009/3/layout/HorizontalOrganizationChart"/>
    <dgm:cxn modelId="{FC44EA27-6408-3B4C-83E1-B1DDA11CE51D}" type="presParOf" srcId="{332502D3-654A-8C4A-9AE2-081D91874C38}" destId="{66165440-F04A-7A43-BF79-88CE364D2C2A}" srcOrd="6" destOrd="0" presId="urn:microsoft.com/office/officeart/2009/3/layout/HorizontalOrganizationChart"/>
    <dgm:cxn modelId="{DC70BB3D-CA3F-4B49-A136-B540D70B68E5}" type="presParOf" srcId="{332502D3-654A-8C4A-9AE2-081D91874C38}" destId="{037400CC-4538-1546-84CC-2AF6941D0164}" srcOrd="7" destOrd="0" presId="urn:microsoft.com/office/officeart/2009/3/layout/HorizontalOrganizationChart"/>
    <dgm:cxn modelId="{90ED3750-A103-A240-9AAA-88120BF9333D}" type="presParOf" srcId="{037400CC-4538-1546-84CC-2AF6941D0164}" destId="{0C96DCC4-9E73-ED4E-A666-2EDC76837385}" srcOrd="0" destOrd="0" presId="urn:microsoft.com/office/officeart/2009/3/layout/HorizontalOrganizationChart"/>
    <dgm:cxn modelId="{43343DEF-5331-A64B-A7B4-D16BBD17BD01}" type="presParOf" srcId="{0C96DCC4-9E73-ED4E-A666-2EDC76837385}" destId="{17AE344F-5497-FE4C-A8B9-ED74B606E842}" srcOrd="0" destOrd="0" presId="urn:microsoft.com/office/officeart/2009/3/layout/HorizontalOrganizationChart"/>
    <dgm:cxn modelId="{EED9AA59-C122-C145-9684-2A964EFF041F}" type="presParOf" srcId="{0C96DCC4-9E73-ED4E-A666-2EDC76837385}" destId="{92C9F975-F585-B244-BA5B-6B8004BED9D4}" srcOrd="1" destOrd="0" presId="urn:microsoft.com/office/officeart/2009/3/layout/HorizontalOrganizationChart"/>
    <dgm:cxn modelId="{031B58AC-98FC-3C49-8545-59B83D249B11}" type="presParOf" srcId="{037400CC-4538-1546-84CC-2AF6941D0164}" destId="{3C7B4794-98DF-8C4F-9561-0EE9CDD814CA}" srcOrd="1" destOrd="0" presId="urn:microsoft.com/office/officeart/2009/3/layout/HorizontalOrganizationChart"/>
    <dgm:cxn modelId="{5C91AA68-26AC-6B4C-B48C-DA6BE8F5D52C}" type="presParOf" srcId="{037400CC-4538-1546-84CC-2AF6941D0164}" destId="{EED9C9A6-A91C-EE42-9DFA-BEE93ABEAF87}" srcOrd="2" destOrd="0" presId="urn:microsoft.com/office/officeart/2009/3/layout/HorizontalOrganizationChart"/>
    <dgm:cxn modelId="{845C3DF9-3172-5145-B178-A8E9CC743219}" type="presParOf" srcId="{332502D3-654A-8C4A-9AE2-081D91874C38}" destId="{331DD3F2-1FD1-2642-82BA-ACA6927876C0}" srcOrd="8" destOrd="0" presId="urn:microsoft.com/office/officeart/2009/3/layout/HorizontalOrganizationChart"/>
    <dgm:cxn modelId="{5CA1A526-9A12-3645-888E-C02F797CEC23}" type="presParOf" srcId="{332502D3-654A-8C4A-9AE2-081D91874C38}" destId="{6F8998CB-03B8-774F-9E14-BF37DC702084}" srcOrd="9" destOrd="0" presId="urn:microsoft.com/office/officeart/2009/3/layout/HorizontalOrganizationChart"/>
    <dgm:cxn modelId="{D1205690-14E3-704C-BB88-872DD01FBBD4}" type="presParOf" srcId="{6F8998CB-03B8-774F-9E14-BF37DC702084}" destId="{8CA33847-E510-9740-AD62-425F2EED37E7}" srcOrd="0" destOrd="0" presId="urn:microsoft.com/office/officeart/2009/3/layout/HorizontalOrganizationChart"/>
    <dgm:cxn modelId="{B34E2C57-F59A-4147-9B1A-F36B2D95C1A4}" type="presParOf" srcId="{8CA33847-E510-9740-AD62-425F2EED37E7}" destId="{A2182B45-E238-6340-90A9-3FA9867028BF}" srcOrd="0" destOrd="0" presId="urn:microsoft.com/office/officeart/2009/3/layout/HorizontalOrganizationChart"/>
    <dgm:cxn modelId="{667690E2-D531-8442-BEED-09758DF08A45}" type="presParOf" srcId="{8CA33847-E510-9740-AD62-425F2EED37E7}" destId="{5B788B87-3021-2544-97DD-7C1AF722DB7C}" srcOrd="1" destOrd="0" presId="urn:microsoft.com/office/officeart/2009/3/layout/HorizontalOrganizationChart"/>
    <dgm:cxn modelId="{38B8A520-3F76-3B47-84AF-D8E171E9C5A6}" type="presParOf" srcId="{6F8998CB-03B8-774F-9E14-BF37DC702084}" destId="{066D9B25-BEAF-6A46-8F2E-E05907417D3F}" srcOrd="1" destOrd="0" presId="urn:microsoft.com/office/officeart/2009/3/layout/HorizontalOrganizationChart"/>
    <dgm:cxn modelId="{9995E71F-E8CB-3745-9BC7-5A530F8AA3C3}" type="presParOf" srcId="{6F8998CB-03B8-774F-9E14-BF37DC702084}" destId="{FEA7BC4C-F99C-3948-8861-9F7EE036A617}" srcOrd="2" destOrd="0" presId="urn:microsoft.com/office/officeart/2009/3/layout/HorizontalOrganizationChart"/>
    <dgm:cxn modelId="{DF05A5EA-18DA-8F49-9CAC-AB08D77D7AB0}" type="presParOf" srcId="{29D16B16-0AB4-4C45-9B13-4449E1C838F6}" destId="{D767B87F-CE7A-BB4F-A650-ABB9254F7A9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36439-0701-FA4C-868B-A6CB057216EC}" type="doc">
      <dgm:prSet loTypeId="urn:microsoft.com/office/officeart/2005/8/layout/cycle5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6004EBD-CF65-C04E-9A97-B49CA5CDF70D}">
      <dgm:prSet phldrT="[文字]" custT="1"/>
      <dgm:spPr/>
      <dgm:t>
        <a:bodyPr/>
        <a:lstStyle/>
        <a:p>
          <a:r>
            <a:rPr lang="zh-TW" altLang="en-US" sz="2400" b="1" dirty="0"/>
            <a:t>下視丘飽食中樞</a:t>
          </a:r>
        </a:p>
      </dgm:t>
    </dgm:pt>
    <dgm:pt modelId="{BCABBBCB-BC1B-6346-A785-D726B3449C8C}" type="parTrans" cxnId="{80797FB7-3DF2-D649-9293-BA52E7302635}">
      <dgm:prSet/>
      <dgm:spPr/>
      <dgm:t>
        <a:bodyPr/>
        <a:lstStyle/>
        <a:p>
          <a:endParaRPr lang="zh-TW" altLang="en-US"/>
        </a:p>
      </dgm:t>
    </dgm:pt>
    <dgm:pt modelId="{5B79BF2E-DAB8-854A-B212-2832DCBEEF8C}" type="sibTrans" cxnId="{80797FB7-3DF2-D649-9293-BA52E7302635}">
      <dgm:prSet/>
      <dgm:spPr/>
      <dgm:t>
        <a:bodyPr/>
        <a:lstStyle/>
        <a:p>
          <a:endParaRPr lang="zh-TW" altLang="en-US"/>
        </a:p>
      </dgm:t>
    </dgm:pt>
    <dgm:pt modelId="{6EE609EB-1A1F-E747-AEB7-7FDFCCF93AB5}">
      <dgm:prSet phldrT="[文字]" custT="1"/>
      <dgm:spPr/>
      <dgm:t>
        <a:bodyPr/>
        <a:lstStyle/>
        <a:p>
          <a:r>
            <a:rPr lang="zh-TW" altLang="en-US" sz="2800" b="1" dirty="0"/>
            <a:t>降低食慾</a:t>
          </a:r>
        </a:p>
      </dgm:t>
    </dgm:pt>
    <dgm:pt modelId="{B9634717-C3F9-9440-AF0E-6B05DE75A6EF}" type="parTrans" cxnId="{09F0367D-301A-FB40-A137-B1CBA1C33BE2}">
      <dgm:prSet/>
      <dgm:spPr/>
      <dgm:t>
        <a:bodyPr/>
        <a:lstStyle/>
        <a:p>
          <a:endParaRPr lang="zh-TW" altLang="en-US"/>
        </a:p>
      </dgm:t>
    </dgm:pt>
    <dgm:pt modelId="{142281C7-A3F8-294D-994C-99D1B920B06B}" type="sibTrans" cxnId="{09F0367D-301A-FB40-A137-B1CBA1C33BE2}">
      <dgm:prSet/>
      <dgm:spPr/>
      <dgm:t>
        <a:bodyPr/>
        <a:lstStyle/>
        <a:p>
          <a:endParaRPr lang="zh-TW" altLang="en-US"/>
        </a:p>
      </dgm:t>
    </dgm:pt>
    <dgm:pt modelId="{5177BBF6-B75C-F447-B88E-BE2C16EA0E25}">
      <dgm:prSet phldrT="[文字]" custT="1"/>
      <dgm:spPr/>
      <dgm:t>
        <a:bodyPr/>
        <a:lstStyle/>
        <a:p>
          <a:r>
            <a:rPr lang="zh-TW" altLang="en-US" sz="2400" b="1" dirty="0"/>
            <a:t>脂肪細胞減少</a:t>
          </a:r>
        </a:p>
      </dgm:t>
    </dgm:pt>
    <dgm:pt modelId="{87306F34-71C2-9B4B-A733-72DCD58AAF2F}" type="parTrans" cxnId="{A33087C1-5FB3-4E40-8CB5-93760DA31941}">
      <dgm:prSet/>
      <dgm:spPr/>
      <dgm:t>
        <a:bodyPr/>
        <a:lstStyle/>
        <a:p>
          <a:endParaRPr lang="zh-TW" altLang="en-US"/>
        </a:p>
      </dgm:t>
    </dgm:pt>
    <dgm:pt modelId="{E3047D97-2978-7342-81B5-E266BCC482A0}" type="sibTrans" cxnId="{A33087C1-5FB3-4E40-8CB5-93760DA31941}">
      <dgm:prSet/>
      <dgm:spPr/>
      <dgm:t>
        <a:bodyPr/>
        <a:lstStyle/>
        <a:p>
          <a:endParaRPr lang="zh-TW" altLang="en-US"/>
        </a:p>
      </dgm:t>
    </dgm:pt>
    <dgm:pt modelId="{038BB75D-77D7-A949-A32B-757A12187FC0}">
      <dgm:prSet phldrT="[文字]" custT="1"/>
      <dgm:spPr/>
      <dgm:t>
        <a:bodyPr/>
        <a:lstStyle/>
        <a:p>
          <a:r>
            <a:rPr lang="zh-TW" altLang="en-US" sz="2800" b="1" dirty="0"/>
            <a:t>增加食慾</a:t>
          </a:r>
        </a:p>
      </dgm:t>
    </dgm:pt>
    <dgm:pt modelId="{EA7AD1C6-DC3D-BD4B-BA56-C179DC604CF7}" type="parTrans" cxnId="{199A8B03-C478-DD4F-AD7B-0D11898489DF}">
      <dgm:prSet/>
      <dgm:spPr/>
      <dgm:t>
        <a:bodyPr/>
        <a:lstStyle/>
        <a:p>
          <a:endParaRPr lang="zh-TW" altLang="en-US"/>
        </a:p>
      </dgm:t>
    </dgm:pt>
    <dgm:pt modelId="{802A7ABB-4568-DF48-A59B-C26A866878CD}" type="sibTrans" cxnId="{199A8B03-C478-DD4F-AD7B-0D11898489DF}">
      <dgm:prSet/>
      <dgm:spPr/>
      <dgm:t>
        <a:bodyPr/>
        <a:lstStyle/>
        <a:p>
          <a:endParaRPr lang="zh-TW" altLang="en-US"/>
        </a:p>
      </dgm:t>
    </dgm:pt>
    <dgm:pt modelId="{DC6A92EB-B85C-1547-864D-4E8F79B52DF1}">
      <dgm:prSet phldrT="[文字]" custT="1"/>
      <dgm:spPr/>
      <dgm:t>
        <a:bodyPr/>
        <a:lstStyle/>
        <a:p>
          <a:r>
            <a:rPr lang="zh-TW" altLang="en-US" sz="2400" b="1" dirty="0"/>
            <a:t>瘦體素</a:t>
          </a:r>
        </a:p>
      </dgm:t>
    </dgm:pt>
    <dgm:pt modelId="{1CC8A343-BD85-2E46-BB06-4B0FE60C157A}" type="parTrans" cxnId="{8431E2EE-F035-1049-8663-2C2FAFD5EF14}">
      <dgm:prSet/>
      <dgm:spPr/>
      <dgm:t>
        <a:bodyPr/>
        <a:lstStyle/>
        <a:p>
          <a:endParaRPr lang="zh-TW" altLang="en-US"/>
        </a:p>
      </dgm:t>
    </dgm:pt>
    <dgm:pt modelId="{A3C753FE-326C-BE46-98B2-7AF1D41362ED}" type="sibTrans" cxnId="{8431E2EE-F035-1049-8663-2C2FAFD5EF14}">
      <dgm:prSet/>
      <dgm:spPr/>
      <dgm:t>
        <a:bodyPr/>
        <a:lstStyle/>
        <a:p>
          <a:endParaRPr lang="zh-TW" altLang="en-US"/>
        </a:p>
      </dgm:t>
    </dgm:pt>
    <dgm:pt modelId="{5E62A1C4-962C-F040-BB35-E20DB70E7E61}">
      <dgm:prSet phldrT="[文字]" custT="1"/>
      <dgm:spPr/>
      <dgm:t>
        <a:bodyPr/>
        <a:lstStyle/>
        <a:p>
          <a:r>
            <a:rPr lang="zh-TW" altLang="en-US" sz="2400" b="1" dirty="0"/>
            <a:t>脂肪細胞增加</a:t>
          </a:r>
        </a:p>
      </dgm:t>
    </dgm:pt>
    <dgm:pt modelId="{E3ACE5F9-0710-E54E-917E-7A2AC9D96D9F}" type="parTrans" cxnId="{353B5A24-93DE-9744-8BEC-4B4B23826978}">
      <dgm:prSet/>
      <dgm:spPr/>
      <dgm:t>
        <a:bodyPr/>
        <a:lstStyle/>
        <a:p>
          <a:endParaRPr lang="zh-TW" altLang="en-US"/>
        </a:p>
      </dgm:t>
    </dgm:pt>
    <dgm:pt modelId="{6B6413EB-C194-2B49-AA99-D61465F086A4}" type="sibTrans" cxnId="{353B5A24-93DE-9744-8BEC-4B4B23826978}">
      <dgm:prSet/>
      <dgm:spPr/>
      <dgm:t>
        <a:bodyPr/>
        <a:lstStyle/>
        <a:p>
          <a:endParaRPr lang="zh-TW" altLang="en-US"/>
        </a:p>
      </dgm:t>
    </dgm:pt>
    <dgm:pt modelId="{8F7F34BC-16E5-4D46-A456-004A9D060AD3}" type="pres">
      <dgm:prSet presAssocID="{AAD36439-0701-FA4C-868B-A6CB057216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B95B9D-0DFE-F340-84E8-9505F1A75E6D}" type="pres">
      <dgm:prSet presAssocID="{86004EBD-CF65-C04E-9A97-B49CA5CDF70D}" presName="node" presStyleLbl="node1" presStyleIdx="0" presStyleCnt="6" custScaleX="118902" custScaleY="130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3164F-6134-344C-A9B4-F2FA418FB716}" type="pres">
      <dgm:prSet presAssocID="{86004EBD-CF65-C04E-9A97-B49CA5CDF70D}" presName="spNode" presStyleCnt="0"/>
      <dgm:spPr/>
    </dgm:pt>
    <dgm:pt modelId="{375A11ED-D14B-644E-881A-A68712FA9DD1}" type="pres">
      <dgm:prSet presAssocID="{5B79BF2E-DAB8-854A-B212-2832DCBEEF8C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F4060F48-8ACC-0042-A39D-0EC32B0F0FD1}" type="pres">
      <dgm:prSet presAssocID="{6EE609EB-1A1F-E747-AEB7-7FDFCCF93A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5E2299-6F06-314B-9B3A-3A302B1BC048}" type="pres">
      <dgm:prSet presAssocID="{6EE609EB-1A1F-E747-AEB7-7FDFCCF93AB5}" presName="spNode" presStyleCnt="0"/>
      <dgm:spPr/>
    </dgm:pt>
    <dgm:pt modelId="{7937B006-11C1-6F4A-956A-B88E3D681B42}" type="pres">
      <dgm:prSet presAssocID="{142281C7-A3F8-294D-994C-99D1B920B06B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F6BE532B-082C-714E-9D81-B7AE95C0C8BC}" type="pres">
      <dgm:prSet presAssocID="{5177BBF6-B75C-F447-B88E-BE2C16EA0E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A289CD-5734-B34A-A2AD-D8CE4DE90F2A}" type="pres">
      <dgm:prSet presAssocID="{5177BBF6-B75C-F447-B88E-BE2C16EA0E25}" presName="spNode" presStyleCnt="0"/>
      <dgm:spPr/>
    </dgm:pt>
    <dgm:pt modelId="{6B50A4F8-556B-E74B-9C38-B86F83652214}" type="pres">
      <dgm:prSet presAssocID="{E3047D97-2978-7342-81B5-E266BCC482A0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0429620B-C4D7-EC4A-B552-8FDFF7977FA9}" type="pres">
      <dgm:prSet presAssocID="{038BB75D-77D7-A949-A32B-757A12187F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D31980-ED08-034D-83BA-46F4982F6D0D}" type="pres">
      <dgm:prSet presAssocID="{038BB75D-77D7-A949-A32B-757A12187FC0}" presName="spNode" presStyleCnt="0"/>
      <dgm:spPr/>
    </dgm:pt>
    <dgm:pt modelId="{E30B6BFC-3789-864D-A5F3-003B15F141E8}" type="pres">
      <dgm:prSet presAssocID="{802A7ABB-4568-DF48-A59B-C26A866878CD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BE48EB3E-9D39-6343-A0B2-A29EFE36294A}" type="pres">
      <dgm:prSet presAssocID="{5E62A1C4-962C-F040-BB35-E20DB70E7E6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192522-6515-1B4B-829F-199C2C7304E3}" type="pres">
      <dgm:prSet presAssocID="{5E62A1C4-962C-F040-BB35-E20DB70E7E61}" presName="spNode" presStyleCnt="0"/>
      <dgm:spPr/>
    </dgm:pt>
    <dgm:pt modelId="{5D642F16-26AC-6645-AB97-0162B28F3940}" type="pres">
      <dgm:prSet presAssocID="{6B6413EB-C194-2B49-AA99-D61465F086A4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91E3AA89-368F-3A4A-AFA6-8F1A755DF33F}" type="pres">
      <dgm:prSet presAssocID="{DC6A92EB-B85C-1547-864D-4E8F79B52DF1}" presName="node" presStyleLbl="node1" presStyleIdx="5" presStyleCnt="6" custRadScaleRad="98244" custRadScaleInc="-636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DBDC9-48DC-BA41-B633-021028990180}" type="pres">
      <dgm:prSet presAssocID="{DC6A92EB-B85C-1547-864D-4E8F79B52DF1}" presName="spNode" presStyleCnt="0"/>
      <dgm:spPr/>
    </dgm:pt>
    <dgm:pt modelId="{98C51D04-45EE-BF4F-974C-A69992F96802}" type="pres">
      <dgm:prSet presAssocID="{A3C753FE-326C-BE46-98B2-7AF1D41362ED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8431E2EE-F035-1049-8663-2C2FAFD5EF14}" srcId="{AAD36439-0701-FA4C-868B-A6CB057216EC}" destId="{DC6A92EB-B85C-1547-864D-4E8F79B52DF1}" srcOrd="5" destOrd="0" parTransId="{1CC8A343-BD85-2E46-BB06-4B0FE60C157A}" sibTransId="{A3C753FE-326C-BE46-98B2-7AF1D41362ED}"/>
    <dgm:cxn modelId="{09F0367D-301A-FB40-A137-B1CBA1C33BE2}" srcId="{AAD36439-0701-FA4C-868B-A6CB057216EC}" destId="{6EE609EB-1A1F-E747-AEB7-7FDFCCF93AB5}" srcOrd="1" destOrd="0" parTransId="{B9634717-C3F9-9440-AF0E-6B05DE75A6EF}" sibTransId="{142281C7-A3F8-294D-994C-99D1B920B06B}"/>
    <dgm:cxn modelId="{43BF8D10-870F-2447-9564-78DE4ABE17F2}" type="presOf" srcId="{5177BBF6-B75C-F447-B88E-BE2C16EA0E25}" destId="{F6BE532B-082C-714E-9D81-B7AE95C0C8BC}" srcOrd="0" destOrd="0" presId="urn:microsoft.com/office/officeart/2005/8/layout/cycle5"/>
    <dgm:cxn modelId="{6F770F92-90F7-C045-9C67-4BB185C020C7}" type="presOf" srcId="{5E62A1C4-962C-F040-BB35-E20DB70E7E61}" destId="{BE48EB3E-9D39-6343-A0B2-A29EFE36294A}" srcOrd="0" destOrd="0" presId="urn:microsoft.com/office/officeart/2005/8/layout/cycle5"/>
    <dgm:cxn modelId="{67A5DCB4-E0CC-2142-8091-BCAE4DE80A50}" type="presOf" srcId="{6EE609EB-1A1F-E747-AEB7-7FDFCCF93AB5}" destId="{F4060F48-8ACC-0042-A39D-0EC32B0F0FD1}" srcOrd="0" destOrd="0" presId="urn:microsoft.com/office/officeart/2005/8/layout/cycle5"/>
    <dgm:cxn modelId="{5A0C99AC-9947-214F-9DBA-C4D262AFD86F}" type="presOf" srcId="{038BB75D-77D7-A949-A32B-757A12187FC0}" destId="{0429620B-C4D7-EC4A-B552-8FDFF7977FA9}" srcOrd="0" destOrd="0" presId="urn:microsoft.com/office/officeart/2005/8/layout/cycle5"/>
    <dgm:cxn modelId="{353B5A24-93DE-9744-8BEC-4B4B23826978}" srcId="{AAD36439-0701-FA4C-868B-A6CB057216EC}" destId="{5E62A1C4-962C-F040-BB35-E20DB70E7E61}" srcOrd="4" destOrd="0" parTransId="{E3ACE5F9-0710-E54E-917E-7A2AC9D96D9F}" sibTransId="{6B6413EB-C194-2B49-AA99-D61465F086A4}"/>
    <dgm:cxn modelId="{199A8B03-C478-DD4F-AD7B-0D11898489DF}" srcId="{AAD36439-0701-FA4C-868B-A6CB057216EC}" destId="{038BB75D-77D7-A949-A32B-757A12187FC0}" srcOrd="3" destOrd="0" parTransId="{EA7AD1C6-DC3D-BD4B-BA56-C179DC604CF7}" sibTransId="{802A7ABB-4568-DF48-A59B-C26A866878CD}"/>
    <dgm:cxn modelId="{A33087C1-5FB3-4E40-8CB5-93760DA31941}" srcId="{AAD36439-0701-FA4C-868B-A6CB057216EC}" destId="{5177BBF6-B75C-F447-B88E-BE2C16EA0E25}" srcOrd="2" destOrd="0" parTransId="{87306F34-71C2-9B4B-A733-72DCD58AAF2F}" sibTransId="{E3047D97-2978-7342-81B5-E266BCC482A0}"/>
    <dgm:cxn modelId="{477FDD82-064C-AC4F-A638-ABCC87067B3C}" type="presOf" srcId="{DC6A92EB-B85C-1547-864D-4E8F79B52DF1}" destId="{91E3AA89-368F-3A4A-AFA6-8F1A755DF33F}" srcOrd="0" destOrd="0" presId="urn:microsoft.com/office/officeart/2005/8/layout/cycle5"/>
    <dgm:cxn modelId="{9B3979F7-D7F7-264C-91C8-64878DC4903D}" type="presOf" srcId="{802A7ABB-4568-DF48-A59B-C26A866878CD}" destId="{E30B6BFC-3789-864D-A5F3-003B15F141E8}" srcOrd="0" destOrd="0" presId="urn:microsoft.com/office/officeart/2005/8/layout/cycle5"/>
    <dgm:cxn modelId="{0D06E5DC-87AA-544F-862C-982BE21E911B}" type="presOf" srcId="{86004EBD-CF65-C04E-9A97-B49CA5CDF70D}" destId="{5DB95B9D-0DFE-F340-84E8-9505F1A75E6D}" srcOrd="0" destOrd="0" presId="urn:microsoft.com/office/officeart/2005/8/layout/cycle5"/>
    <dgm:cxn modelId="{BDEC3A47-EB15-224C-ACE3-1F90A3E6C5BE}" type="presOf" srcId="{6B6413EB-C194-2B49-AA99-D61465F086A4}" destId="{5D642F16-26AC-6645-AB97-0162B28F3940}" srcOrd="0" destOrd="0" presId="urn:microsoft.com/office/officeart/2005/8/layout/cycle5"/>
    <dgm:cxn modelId="{80797FB7-3DF2-D649-9293-BA52E7302635}" srcId="{AAD36439-0701-FA4C-868B-A6CB057216EC}" destId="{86004EBD-CF65-C04E-9A97-B49CA5CDF70D}" srcOrd="0" destOrd="0" parTransId="{BCABBBCB-BC1B-6346-A785-D726B3449C8C}" sibTransId="{5B79BF2E-DAB8-854A-B212-2832DCBEEF8C}"/>
    <dgm:cxn modelId="{BFDC852E-D68E-DD43-88BE-B8EC666E5EB0}" type="presOf" srcId="{AAD36439-0701-FA4C-868B-A6CB057216EC}" destId="{8F7F34BC-16E5-4D46-A456-004A9D060AD3}" srcOrd="0" destOrd="0" presId="urn:microsoft.com/office/officeart/2005/8/layout/cycle5"/>
    <dgm:cxn modelId="{2D1B1216-D7F4-9C4D-AC02-246A7315485E}" type="presOf" srcId="{A3C753FE-326C-BE46-98B2-7AF1D41362ED}" destId="{98C51D04-45EE-BF4F-974C-A69992F96802}" srcOrd="0" destOrd="0" presId="urn:microsoft.com/office/officeart/2005/8/layout/cycle5"/>
    <dgm:cxn modelId="{742B8723-F6A8-F14D-89E6-CB77E1808745}" type="presOf" srcId="{142281C7-A3F8-294D-994C-99D1B920B06B}" destId="{7937B006-11C1-6F4A-956A-B88E3D681B42}" srcOrd="0" destOrd="0" presId="urn:microsoft.com/office/officeart/2005/8/layout/cycle5"/>
    <dgm:cxn modelId="{4B6D0F96-4F4A-8947-B3E8-8EE6E5959A56}" type="presOf" srcId="{5B79BF2E-DAB8-854A-B212-2832DCBEEF8C}" destId="{375A11ED-D14B-644E-881A-A68712FA9DD1}" srcOrd="0" destOrd="0" presId="urn:microsoft.com/office/officeart/2005/8/layout/cycle5"/>
    <dgm:cxn modelId="{3CB71B66-1F15-0E44-B0D8-55E1CE59BBA7}" type="presOf" srcId="{E3047D97-2978-7342-81B5-E266BCC482A0}" destId="{6B50A4F8-556B-E74B-9C38-B86F83652214}" srcOrd="0" destOrd="0" presId="urn:microsoft.com/office/officeart/2005/8/layout/cycle5"/>
    <dgm:cxn modelId="{5A2E16C7-49C2-174E-974C-BEB29B6B261B}" type="presParOf" srcId="{8F7F34BC-16E5-4D46-A456-004A9D060AD3}" destId="{5DB95B9D-0DFE-F340-84E8-9505F1A75E6D}" srcOrd="0" destOrd="0" presId="urn:microsoft.com/office/officeart/2005/8/layout/cycle5"/>
    <dgm:cxn modelId="{8E6E32E1-2103-074B-B869-EA6A619B7E07}" type="presParOf" srcId="{8F7F34BC-16E5-4D46-A456-004A9D060AD3}" destId="{2913164F-6134-344C-A9B4-F2FA418FB716}" srcOrd="1" destOrd="0" presId="urn:microsoft.com/office/officeart/2005/8/layout/cycle5"/>
    <dgm:cxn modelId="{BA678F5F-4C10-A84C-979E-5D27C513C4C2}" type="presParOf" srcId="{8F7F34BC-16E5-4D46-A456-004A9D060AD3}" destId="{375A11ED-D14B-644E-881A-A68712FA9DD1}" srcOrd="2" destOrd="0" presId="urn:microsoft.com/office/officeart/2005/8/layout/cycle5"/>
    <dgm:cxn modelId="{EC7BCD5D-6B14-C04D-9E2D-3A4027FFF933}" type="presParOf" srcId="{8F7F34BC-16E5-4D46-A456-004A9D060AD3}" destId="{F4060F48-8ACC-0042-A39D-0EC32B0F0FD1}" srcOrd="3" destOrd="0" presId="urn:microsoft.com/office/officeart/2005/8/layout/cycle5"/>
    <dgm:cxn modelId="{C35D62DE-DE53-7544-8345-C3E401DDA353}" type="presParOf" srcId="{8F7F34BC-16E5-4D46-A456-004A9D060AD3}" destId="{F15E2299-6F06-314B-9B3A-3A302B1BC048}" srcOrd="4" destOrd="0" presId="urn:microsoft.com/office/officeart/2005/8/layout/cycle5"/>
    <dgm:cxn modelId="{A090F173-3EF1-9A49-B55B-B657E7A46A0D}" type="presParOf" srcId="{8F7F34BC-16E5-4D46-A456-004A9D060AD3}" destId="{7937B006-11C1-6F4A-956A-B88E3D681B42}" srcOrd="5" destOrd="0" presId="urn:microsoft.com/office/officeart/2005/8/layout/cycle5"/>
    <dgm:cxn modelId="{E0647B20-38A4-D441-B557-6E093712A20E}" type="presParOf" srcId="{8F7F34BC-16E5-4D46-A456-004A9D060AD3}" destId="{F6BE532B-082C-714E-9D81-B7AE95C0C8BC}" srcOrd="6" destOrd="0" presId="urn:microsoft.com/office/officeart/2005/8/layout/cycle5"/>
    <dgm:cxn modelId="{A35DAD0E-E4F5-C840-9863-359F7A84719A}" type="presParOf" srcId="{8F7F34BC-16E5-4D46-A456-004A9D060AD3}" destId="{0EA289CD-5734-B34A-A2AD-D8CE4DE90F2A}" srcOrd="7" destOrd="0" presId="urn:microsoft.com/office/officeart/2005/8/layout/cycle5"/>
    <dgm:cxn modelId="{05C1956F-994E-9C48-A25E-8E800EDCE3EA}" type="presParOf" srcId="{8F7F34BC-16E5-4D46-A456-004A9D060AD3}" destId="{6B50A4F8-556B-E74B-9C38-B86F83652214}" srcOrd="8" destOrd="0" presId="urn:microsoft.com/office/officeart/2005/8/layout/cycle5"/>
    <dgm:cxn modelId="{EBFBAA39-8CE0-EB42-BF33-110D068B1619}" type="presParOf" srcId="{8F7F34BC-16E5-4D46-A456-004A9D060AD3}" destId="{0429620B-C4D7-EC4A-B552-8FDFF7977FA9}" srcOrd="9" destOrd="0" presId="urn:microsoft.com/office/officeart/2005/8/layout/cycle5"/>
    <dgm:cxn modelId="{D83571F0-33E6-7C46-BE22-0D15787E3685}" type="presParOf" srcId="{8F7F34BC-16E5-4D46-A456-004A9D060AD3}" destId="{5AD31980-ED08-034D-83BA-46F4982F6D0D}" srcOrd="10" destOrd="0" presId="urn:microsoft.com/office/officeart/2005/8/layout/cycle5"/>
    <dgm:cxn modelId="{485E0FE2-0881-AA48-A8F5-B06CC7674DB8}" type="presParOf" srcId="{8F7F34BC-16E5-4D46-A456-004A9D060AD3}" destId="{E30B6BFC-3789-864D-A5F3-003B15F141E8}" srcOrd="11" destOrd="0" presId="urn:microsoft.com/office/officeart/2005/8/layout/cycle5"/>
    <dgm:cxn modelId="{BF35B3FB-61EC-EA4D-AA1C-EF263FB1E1E7}" type="presParOf" srcId="{8F7F34BC-16E5-4D46-A456-004A9D060AD3}" destId="{BE48EB3E-9D39-6343-A0B2-A29EFE36294A}" srcOrd="12" destOrd="0" presId="urn:microsoft.com/office/officeart/2005/8/layout/cycle5"/>
    <dgm:cxn modelId="{16B423FF-D70B-DE49-9024-36646FAB1241}" type="presParOf" srcId="{8F7F34BC-16E5-4D46-A456-004A9D060AD3}" destId="{D7192522-6515-1B4B-829F-199C2C7304E3}" srcOrd="13" destOrd="0" presId="urn:microsoft.com/office/officeart/2005/8/layout/cycle5"/>
    <dgm:cxn modelId="{B45A3DCE-59D0-EF48-926E-902C74621E0E}" type="presParOf" srcId="{8F7F34BC-16E5-4D46-A456-004A9D060AD3}" destId="{5D642F16-26AC-6645-AB97-0162B28F3940}" srcOrd="14" destOrd="0" presId="urn:microsoft.com/office/officeart/2005/8/layout/cycle5"/>
    <dgm:cxn modelId="{390B6F70-4DD1-074B-8F01-9B8C5695CEAF}" type="presParOf" srcId="{8F7F34BC-16E5-4D46-A456-004A9D060AD3}" destId="{91E3AA89-368F-3A4A-AFA6-8F1A755DF33F}" srcOrd="15" destOrd="0" presId="urn:microsoft.com/office/officeart/2005/8/layout/cycle5"/>
    <dgm:cxn modelId="{44B810D4-65CE-AA48-A02B-FE3C5B557CEC}" type="presParOf" srcId="{8F7F34BC-16E5-4D46-A456-004A9D060AD3}" destId="{07BDBDC9-48DC-BA41-B633-021028990180}" srcOrd="16" destOrd="0" presId="urn:microsoft.com/office/officeart/2005/8/layout/cycle5"/>
    <dgm:cxn modelId="{8261909D-96D6-4A48-BC71-EF7E3B72AAB5}" type="presParOf" srcId="{8F7F34BC-16E5-4D46-A456-004A9D060AD3}" destId="{98C51D04-45EE-BF4F-974C-A69992F9680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2AB7B-1F76-9D47-944E-2C6305BE64E0}" type="doc">
      <dgm:prSet loTypeId="urn:microsoft.com/office/officeart/2005/8/layout/cycle8" loCatId="" qsTypeId="urn:microsoft.com/office/officeart/2005/8/quickstyle/simple1" qsCatId="simple" csTypeId="urn:microsoft.com/office/officeart/2005/8/colors/colorful5" csCatId="colorful" phldr="1"/>
      <dgm:spPr/>
    </dgm:pt>
    <dgm:pt modelId="{8B56D0E0-740F-6E4A-BFA2-4EE7E5FBE4D8}">
      <dgm:prSet phldrT="[文字]"/>
      <dgm:spPr/>
      <dgm:t>
        <a:bodyPr/>
        <a:lstStyle/>
        <a:p>
          <a:r>
            <a:rPr kumimoji="1" lang="zh-Hant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脂聯素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065A73-CD68-1D41-AA5C-DE103012EB84}" type="parTrans" cxnId="{8609EC39-6898-834D-B028-207C32B1E7F9}">
      <dgm:prSet/>
      <dgm:spPr/>
      <dgm:t>
        <a:bodyPr/>
        <a:lstStyle/>
        <a:p>
          <a:endParaRPr lang="zh-TW" altLang="en-US"/>
        </a:p>
      </dgm:t>
    </dgm:pt>
    <dgm:pt modelId="{B2562456-1CEF-FC4B-A1A2-673D03C69D59}" type="sibTrans" cxnId="{8609EC39-6898-834D-B028-207C32B1E7F9}">
      <dgm:prSet/>
      <dgm:spPr/>
      <dgm:t>
        <a:bodyPr/>
        <a:lstStyle/>
        <a:p>
          <a:endParaRPr lang="zh-TW" altLang="en-US"/>
        </a:p>
      </dgm:t>
    </dgm:pt>
    <dgm:pt modelId="{DBF38557-FBB2-ED4A-9EE5-ED7727D77D8B}">
      <dgm:prSet phldrT="[文字]"/>
      <dgm:spPr/>
      <dgm:t>
        <a:bodyPr/>
        <a:lstStyle/>
        <a:p>
          <a:r>
            <a:rPr kumimoji="1" lang="zh-Hant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瘦體素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533B19-E8F1-114F-B322-E079AE0AC0E1}" type="parTrans" cxnId="{E5E6C753-7283-D34E-AEBA-93062CA9F4A0}">
      <dgm:prSet/>
      <dgm:spPr/>
      <dgm:t>
        <a:bodyPr/>
        <a:lstStyle/>
        <a:p>
          <a:endParaRPr lang="zh-TW" altLang="en-US"/>
        </a:p>
      </dgm:t>
    </dgm:pt>
    <dgm:pt modelId="{DFBD714C-65DC-F341-9D2D-936477D1B72B}" type="sibTrans" cxnId="{E5E6C753-7283-D34E-AEBA-93062CA9F4A0}">
      <dgm:prSet/>
      <dgm:spPr/>
      <dgm:t>
        <a:bodyPr/>
        <a:lstStyle/>
        <a:p>
          <a:endParaRPr lang="zh-TW" altLang="en-US"/>
        </a:p>
      </dgm:t>
    </dgm:pt>
    <dgm:pt modelId="{BFA45F2B-E75B-3A4E-B432-2759C05C42E2}">
      <dgm:prSet/>
      <dgm:spPr/>
      <dgm:t>
        <a:bodyPr/>
        <a:lstStyle/>
        <a:p>
          <a:pPr rtl="0"/>
          <a:r>
            <a:rPr kumimoji="1" lang="en-US" altLang="zh-Hant" b="1" dirty="0"/>
            <a:t>  </a:t>
          </a:r>
          <a:r>
            <a:rPr kumimoji="1" lang="zh-Hant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胰島素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83B44D-E8D9-E642-90EB-FBB194368A13}" type="parTrans" cxnId="{8662004A-896E-5642-A9E0-9C84FB14243B}">
      <dgm:prSet/>
      <dgm:spPr/>
      <dgm:t>
        <a:bodyPr/>
        <a:lstStyle/>
        <a:p>
          <a:endParaRPr lang="zh-TW" altLang="en-US"/>
        </a:p>
      </dgm:t>
    </dgm:pt>
    <dgm:pt modelId="{6E7089C3-AB3C-544E-B904-DCAAB4A9D087}" type="sibTrans" cxnId="{8662004A-896E-5642-A9E0-9C84FB14243B}">
      <dgm:prSet/>
      <dgm:spPr/>
      <dgm:t>
        <a:bodyPr/>
        <a:lstStyle/>
        <a:p>
          <a:endParaRPr lang="zh-TW" altLang="en-US"/>
        </a:p>
      </dgm:t>
    </dgm:pt>
    <dgm:pt modelId="{42B6F136-1151-0E4D-AA21-B73FEFF8888D}" type="pres">
      <dgm:prSet presAssocID="{B112AB7B-1F76-9D47-944E-2C6305BE64E0}" presName="compositeShape" presStyleCnt="0">
        <dgm:presLayoutVars>
          <dgm:chMax val="7"/>
          <dgm:dir/>
          <dgm:resizeHandles val="exact"/>
        </dgm:presLayoutVars>
      </dgm:prSet>
      <dgm:spPr/>
    </dgm:pt>
    <dgm:pt modelId="{38C3A23A-5FCB-3A43-BB0B-C66FAE95A371}" type="pres">
      <dgm:prSet presAssocID="{B112AB7B-1F76-9D47-944E-2C6305BE64E0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B75ED388-D41F-3847-B739-AE2578EB5634}" type="pres">
      <dgm:prSet presAssocID="{B112AB7B-1F76-9D47-944E-2C6305BE64E0}" presName="dummy1a" presStyleCnt="0"/>
      <dgm:spPr/>
    </dgm:pt>
    <dgm:pt modelId="{05BC9419-7FBC-2947-AC6A-C2730C1FD19C}" type="pres">
      <dgm:prSet presAssocID="{B112AB7B-1F76-9D47-944E-2C6305BE64E0}" presName="dummy1b" presStyleCnt="0"/>
      <dgm:spPr/>
    </dgm:pt>
    <dgm:pt modelId="{E3FAA36C-4CFD-1C42-9101-09B5235A020F}" type="pres">
      <dgm:prSet presAssocID="{B112AB7B-1F76-9D47-944E-2C6305BE64E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3C858-8D3E-FD47-B7DA-10F14952D487}" type="pres">
      <dgm:prSet presAssocID="{B112AB7B-1F76-9D47-944E-2C6305BE64E0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C6D39161-7302-274E-83B9-6DA21E2CB3E1}" type="pres">
      <dgm:prSet presAssocID="{B112AB7B-1F76-9D47-944E-2C6305BE64E0}" presName="dummy2a" presStyleCnt="0"/>
      <dgm:spPr/>
    </dgm:pt>
    <dgm:pt modelId="{7BE83742-AD86-6B47-89DF-4658B2DF2302}" type="pres">
      <dgm:prSet presAssocID="{B112AB7B-1F76-9D47-944E-2C6305BE64E0}" presName="dummy2b" presStyleCnt="0"/>
      <dgm:spPr/>
    </dgm:pt>
    <dgm:pt modelId="{3796ACB9-4713-5B43-8789-552AFF09FA8E}" type="pres">
      <dgm:prSet presAssocID="{B112AB7B-1F76-9D47-944E-2C6305BE64E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33C243-F3D5-D542-895B-2BD47A64BC3B}" type="pres">
      <dgm:prSet presAssocID="{B112AB7B-1F76-9D47-944E-2C6305BE64E0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D970F53A-0A29-BB47-8419-3B7CC9F856B2}" type="pres">
      <dgm:prSet presAssocID="{B112AB7B-1F76-9D47-944E-2C6305BE64E0}" presName="dummy3a" presStyleCnt="0"/>
      <dgm:spPr/>
    </dgm:pt>
    <dgm:pt modelId="{B8C2BBE1-6B82-C74B-815F-BF3616BAA343}" type="pres">
      <dgm:prSet presAssocID="{B112AB7B-1F76-9D47-944E-2C6305BE64E0}" presName="dummy3b" presStyleCnt="0"/>
      <dgm:spPr/>
    </dgm:pt>
    <dgm:pt modelId="{130CBE5A-5A95-364B-841E-2878682DAED4}" type="pres">
      <dgm:prSet presAssocID="{B112AB7B-1F76-9D47-944E-2C6305BE64E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3D9716-7584-B541-996F-014CF7198BA3}" type="pres">
      <dgm:prSet presAssocID="{6E7089C3-AB3C-544E-B904-DCAAB4A9D087}" presName="arrowWedge1" presStyleLbl="fgSibTrans2D1" presStyleIdx="0" presStyleCnt="3"/>
      <dgm:spPr/>
    </dgm:pt>
    <dgm:pt modelId="{CE040591-E60A-CA4E-B8ED-0B81B949ADE7}" type="pres">
      <dgm:prSet presAssocID="{B2562456-1CEF-FC4B-A1A2-673D03C69D59}" presName="arrowWedge2" presStyleLbl="fgSibTrans2D1" presStyleIdx="1" presStyleCnt="3"/>
      <dgm:spPr/>
    </dgm:pt>
    <dgm:pt modelId="{D27E65C2-90BC-FD49-8AAE-C293C011CF3D}" type="pres">
      <dgm:prSet presAssocID="{DFBD714C-65DC-F341-9D2D-936477D1B72B}" presName="arrowWedge3" presStyleLbl="fgSibTrans2D1" presStyleIdx="2" presStyleCnt="3"/>
      <dgm:spPr/>
    </dgm:pt>
  </dgm:ptLst>
  <dgm:cxnLst>
    <dgm:cxn modelId="{8662004A-896E-5642-A9E0-9C84FB14243B}" srcId="{B112AB7B-1F76-9D47-944E-2C6305BE64E0}" destId="{BFA45F2B-E75B-3A4E-B432-2759C05C42E2}" srcOrd="0" destOrd="0" parTransId="{3F83B44D-E8D9-E642-90EB-FBB194368A13}" sibTransId="{6E7089C3-AB3C-544E-B904-DCAAB4A9D087}"/>
    <dgm:cxn modelId="{5D82FBDF-9FEF-804C-8C2A-F0788FFA3085}" type="presOf" srcId="{DBF38557-FBB2-ED4A-9EE5-ED7727D77D8B}" destId="{130CBE5A-5A95-364B-841E-2878682DAED4}" srcOrd="1" destOrd="0" presId="urn:microsoft.com/office/officeart/2005/8/layout/cycle8"/>
    <dgm:cxn modelId="{F1835DC0-35B8-064A-BBF3-913CC4B87264}" type="presOf" srcId="{BFA45F2B-E75B-3A4E-B432-2759C05C42E2}" destId="{38C3A23A-5FCB-3A43-BB0B-C66FAE95A371}" srcOrd="0" destOrd="0" presId="urn:microsoft.com/office/officeart/2005/8/layout/cycle8"/>
    <dgm:cxn modelId="{E5E6C753-7283-D34E-AEBA-93062CA9F4A0}" srcId="{B112AB7B-1F76-9D47-944E-2C6305BE64E0}" destId="{DBF38557-FBB2-ED4A-9EE5-ED7727D77D8B}" srcOrd="2" destOrd="0" parTransId="{91533B19-E8F1-114F-B322-E079AE0AC0E1}" sibTransId="{DFBD714C-65DC-F341-9D2D-936477D1B72B}"/>
    <dgm:cxn modelId="{8609EC39-6898-834D-B028-207C32B1E7F9}" srcId="{B112AB7B-1F76-9D47-944E-2C6305BE64E0}" destId="{8B56D0E0-740F-6E4A-BFA2-4EE7E5FBE4D8}" srcOrd="1" destOrd="0" parTransId="{C0065A73-CD68-1D41-AA5C-DE103012EB84}" sibTransId="{B2562456-1CEF-FC4B-A1A2-673D03C69D59}"/>
    <dgm:cxn modelId="{98D6DAE8-04A2-A241-87C8-E91941A46840}" type="presOf" srcId="{DBF38557-FBB2-ED4A-9EE5-ED7727D77D8B}" destId="{6833C243-F3D5-D542-895B-2BD47A64BC3B}" srcOrd="0" destOrd="0" presId="urn:microsoft.com/office/officeart/2005/8/layout/cycle8"/>
    <dgm:cxn modelId="{9147EC26-EC23-0240-8FBA-DD0D6CF41785}" type="presOf" srcId="{B112AB7B-1F76-9D47-944E-2C6305BE64E0}" destId="{42B6F136-1151-0E4D-AA21-B73FEFF8888D}" srcOrd="0" destOrd="0" presId="urn:microsoft.com/office/officeart/2005/8/layout/cycle8"/>
    <dgm:cxn modelId="{34AE5FAE-DFC3-7842-85B1-DB2415A2E180}" type="presOf" srcId="{8B56D0E0-740F-6E4A-BFA2-4EE7E5FBE4D8}" destId="{3796ACB9-4713-5B43-8789-552AFF09FA8E}" srcOrd="1" destOrd="0" presId="urn:microsoft.com/office/officeart/2005/8/layout/cycle8"/>
    <dgm:cxn modelId="{63EC17C8-4F06-5146-A0D7-6E4EAA3A3704}" type="presOf" srcId="{8B56D0E0-740F-6E4A-BFA2-4EE7E5FBE4D8}" destId="{8143C858-8D3E-FD47-B7DA-10F14952D487}" srcOrd="0" destOrd="0" presId="urn:microsoft.com/office/officeart/2005/8/layout/cycle8"/>
    <dgm:cxn modelId="{F1DA36C5-9BAE-9944-AACF-CF827D2067A3}" type="presOf" srcId="{BFA45F2B-E75B-3A4E-B432-2759C05C42E2}" destId="{E3FAA36C-4CFD-1C42-9101-09B5235A020F}" srcOrd="1" destOrd="0" presId="urn:microsoft.com/office/officeart/2005/8/layout/cycle8"/>
    <dgm:cxn modelId="{07024AFF-6940-BE4F-B6FF-F6A8A01D9CC4}" type="presParOf" srcId="{42B6F136-1151-0E4D-AA21-B73FEFF8888D}" destId="{38C3A23A-5FCB-3A43-BB0B-C66FAE95A371}" srcOrd="0" destOrd="0" presId="urn:microsoft.com/office/officeart/2005/8/layout/cycle8"/>
    <dgm:cxn modelId="{B8BAA3E9-DD23-9D4A-AB93-231F3FE5E80E}" type="presParOf" srcId="{42B6F136-1151-0E4D-AA21-B73FEFF8888D}" destId="{B75ED388-D41F-3847-B739-AE2578EB5634}" srcOrd="1" destOrd="0" presId="urn:microsoft.com/office/officeart/2005/8/layout/cycle8"/>
    <dgm:cxn modelId="{1AEB1170-8232-7948-8568-C7604CD46705}" type="presParOf" srcId="{42B6F136-1151-0E4D-AA21-B73FEFF8888D}" destId="{05BC9419-7FBC-2947-AC6A-C2730C1FD19C}" srcOrd="2" destOrd="0" presId="urn:microsoft.com/office/officeart/2005/8/layout/cycle8"/>
    <dgm:cxn modelId="{82CE7A09-B2A1-7149-A964-627E45C22FD5}" type="presParOf" srcId="{42B6F136-1151-0E4D-AA21-B73FEFF8888D}" destId="{E3FAA36C-4CFD-1C42-9101-09B5235A020F}" srcOrd="3" destOrd="0" presId="urn:microsoft.com/office/officeart/2005/8/layout/cycle8"/>
    <dgm:cxn modelId="{EFADBE9D-6EB1-964E-8173-D9EE9C1D3BA6}" type="presParOf" srcId="{42B6F136-1151-0E4D-AA21-B73FEFF8888D}" destId="{8143C858-8D3E-FD47-B7DA-10F14952D487}" srcOrd="4" destOrd="0" presId="urn:microsoft.com/office/officeart/2005/8/layout/cycle8"/>
    <dgm:cxn modelId="{B15557D7-B8D2-6842-B613-7A6DF641CED3}" type="presParOf" srcId="{42B6F136-1151-0E4D-AA21-B73FEFF8888D}" destId="{C6D39161-7302-274E-83B9-6DA21E2CB3E1}" srcOrd="5" destOrd="0" presId="urn:microsoft.com/office/officeart/2005/8/layout/cycle8"/>
    <dgm:cxn modelId="{603504CE-C667-7C47-8176-E4464472FE33}" type="presParOf" srcId="{42B6F136-1151-0E4D-AA21-B73FEFF8888D}" destId="{7BE83742-AD86-6B47-89DF-4658B2DF2302}" srcOrd="6" destOrd="0" presId="urn:microsoft.com/office/officeart/2005/8/layout/cycle8"/>
    <dgm:cxn modelId="{67140060-9073-A249-B85B-9C3EBB6AD55F}" type="presParOf" srcId="{42B6F136-1151-0E4D-AA21-B73FEFF8888D}" destId="{3796ACB9-4713-5B43-8789-552AFF09FA8E}" srcOrd="7" destOrd="0" presId="urn:microsoft.com/office/officeart/2005/8/layout/cycle8"/>
    <dgm:cxn modelId="{93D45588-38FA-7545-8DFF-302EC8FD1A4C}" type="presParOf" srcId="{42B6F136-1151-0E4D-AA21-B73FEFF8888D}" destId="{6833C243-F3D5-D542-895B-2BD47A64BC3B}" srcOrd="8" destOrd="0" presId="urn:microsoft.com/office/officeart/2005/8/layout/cycle8"/>
    <dgm:cxn modelId="{7C3CEA13-DFC6-CA42-A829-20D748F84FEA}" type="presParOf" srcId="{42B6F136-1151-0E4D-AA21-B73FEFF8888D}" destId="{D970F53A-0A29-BB47-8419-3B7CC9F856B2}" srcOrd="9" destOrd="0" presId="urn:microsoft.com/office/officeart/2005/8/layout/cycle8"/>
    <dgm:cxn modelId="{E4AF06EE-1F1D-BB4E-A4CF-005EC3E35098}" type="presParOf" srcId="{42B6F136-1151-0E4D-AA21-B73FEFF8888D}" destId="{B8C2BBE1-6B82-C74B-815F-BF3616BAA343}" srcOrd="10" destOrd="0" presId="urn:microsoft.com/office/officeart/2005/8/layout/cycle8"/>
    <dgm:cxn modelId="{778AE658-28F2-644C-9670-14EC02E908A0}" type="presParOf" srcId="{42B6F136-1151-0E4D-AA21-B73FEFF8888D}" destId="{130CBE5A-5A95-364B-841E-2878682DAED4}" srcOrd="11" destOrd="0" presId="urn:microsoft.com/office/officeart/2005/8/layout/cycle8"/>
    <dgm:cxn modelId="{C8E87C4F-6DBB-D049-9836-1D69B2CBE8FF}" type="presParOf" srcId="{42B6F136-1151-0E4D-AA21-B73FEFF8888D}" destId="{403D9716-7584-B541-996F-014CF7198BA3}" srcOrd="12" destOrd="0" presId="urn:microsoft.com/office/officeart/2005/8/layout/cycle8"/>
    <dgm:cxn modelId="{749E5537-74D5-394B-9EBC-2E80068A39B4}" type="presParOf" srcId="{42B6F136-1151-0E4D-AA21-B73FEFF8888D}" destId="{CE040591-E60A-CA4E-B8ED-0B81B949ADE7}" srcOrd="13" destOrd="0" presId="urn:microsoft.com/office/officeart/2005/8/layout/cycle8"/>
    <dgm:cxn modelId="{643767CD-4F89-D342-8347-11D47B0E8291}" type="presParOf" srcId="{42B6F136-1151-0E4D-AA21-B73FEFF8888D}" destId="{D27E65C2-90BC-FD49-8AAE-C293C011CF3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36439-0701-FA4C-868B-A6CB057216EC}" type="doc">
      <dgm:prSet loTypeId="urn:microsoft.com/office/officeart/2005/8/layout/cycle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6004EBD-CF65-C04E-9A97-B49CA5CDF70D}">
      <dgm:prSet phldrT="[文字]" custT="1"/>
      <dgm:spPr/>
      <dgm:t>
        <a:bodyPr/>
        <a:lstStyle/>
        <a:p>
          <a:r>
            <a:rPr lang="zh-TW" altLang="en-US" sz="1800"/>
            <a:t>下視丘飽食中樞</a:t>
          </a:r>
          <a:endParaRPr lang="zh-TW" altLang="en-US" sz="1800" dirty="0"/>
        </a:p>
      </dgm:t>
    </dgm:pt>
    <dgm:pt modelId="{BCABBBCB-BC1B-6346-A785-D726B3449C8C}" type="parTrans" cxnId="{80797FB7-3DF2-D649-9293-BA52E7302635}">
      <dgm:prSet/>
      <dgm:spPr/>
      <dgm:t>
        <a:bodyPr/>
        <a:lstStyle/>
        <a:p>
          <a:endParaRPr lang="zh-TW" altLang="en-US"/>
        </a:p>
      </dgm:t>
    </dgm:pt>
    <dgm:pt modelId="{5B79BF2E-DAB8-854A-B212-2832DCBEEF8C}" type="sibTrans" cxnId="{80797FB7-3DF2-D649-9293-BA52E7302635}">
      <dgm:prSet/>
      <dgm:spPr/>
      <dgm:t>
        <a:bodyPr/>
        <a:lstStyle/>
        <a:p>
          <a:endParaRPr lang="zh-TW" altLang="en-US"/>
        </a:p>
      </dgm:t>
    </dgm:pt>
    <dgm:pt modelId="{6EE609EB-1A1F-E747-AEB7-7FDFCCF93AB5}">
      <dgm:prSet phldrT="[文字]" custT="1"/>
      <dgm:spPr/>
      <dgm:t>
        <a:bodyPr/>
        <a:lstStyle/>
        <a:p>
          <a:r>
            <a:rPr lang="zh-TW" altLang="en-US" sz="2000"/>
            <a:t>降低食慾</a:t>
          </a:r>
          <a:endParaRPr lang="zh-TW" altLang="en-US" sz="2000" dirty="0"/>
        </a:p>
      </dgm:t>
    </dgm:pt>
    <dgm:pt modelId="{B9634717-C3F9-9440-AF0E-6B05DE75A6EF}" type="parTrans" cxnId="{09F0367D-301A-FB40-A137-B1CBA1C33BE2}">
      <dgm:prSet/>
      <dgm:spPr/>
      <dgm:t>
        <a:bodyPr/>
        <a:lstStyle/>
        <a:p>
          <a:endParaRPr lang="zh-TW" altLang="en-US"/>
        </a:p>
      </dgm:t>
    </dgm:pt>
    <dgm:pt modelId="{142281C7-A3F8-294D-994C-99D1B920B06B}" type="sibTrans" cxnId="{09F0367D-301A-FB40-A137-B1CBA1C33BE2}">
      <dgm:prSet/>
      <dgm:spPr/>
      <dgm:t>
        <a:bodyPr/>
        <a:lstStyle/>
        <a:p>
          <a:endParaRPr lang="zh-TW" altLang="en-US"/>
        </a:p>
      </dgm:t>
    </dgm:pt>
    <dgm:pt modelId="{5177BBF6-B75C-F447-B88E-BE2C16EA0E25}">
      <dgm:prSet phldrT="[文字]" custT="1"/>
      <dgm:spPr/>
      <dgm:t>
        <a:bodyPr/>
        <a:lstStyle/>
        <a:p>
          <a:r>
            <a:rPr lang="zh-TW" altLang="en-US" sz="1800"/>
            <a:t>脂肪細胞減少</a:t>
          </a:r>
          <a:endParaRPr lang="zh-TW" altLang="en-US" sz="1800" dirty="0"/>
        </a:p>
      </dgm:t>
    </dgm:pt>
    <dgm:pt modelId="{87306F34-71C2-9B4B-A733-72DCD58AAF2F}" type="parTrans" cxnId="{A33087C1-5FB3-4E40-8CB5-93760DA31941}">
      <dgm:prSet/>
      <dgm:spPr/>
      <dgm:t>
        <a:bodyPr/>
        <a:lstStyle/>
        <a:p>
          <a:endParaRPr lang="zh-TW" altLang="en-US"/>
        </a:p>
      </dgm:t>
    </dgm:pt>
    <dgm:pt modelId="{E3047D97-2978-7342-81B5-E266BCC482A0}" type="sibTrans" cxnId="{A33087C1-5FB3-4E40-8CB5-93760DA31941}">
      <dgm:prSet/>
      <dgm:spPr/>
      <dgm:t>
        <a:bodyPr/>
        <a:lstStyle/>
        <a:p>
          <a:endParaRPr lang="zh-TW" altLang="en-US"/>
        </a:p>
      </dgm:t>
    </dgm:pt>
    <dgm:pt modelId="{038BB75D-77D7-A949-A32B-757A12187FC0}">
      <dgm:prSet phldrT="[文字]" custT="1"/>
      <dgm:spPr/>
      <dgm:t>
        <a:bodyPr/>
        <a:lstStyle/>
        <a:p>
          <a:r>
            <a:rPr lang="zh-TW" altLang="en-US" sz="2000"/>
            <a:t>增加食慾</a:t>
          </a:r>
          <a:endParaRPr lang="zh-TW" altLang="en-US" sz="2000" dirty="0"/>
        </a:p>
      </dgm:t>
    </dgm:pt>
    <dgm:pt modelId="{EA7AD1C6-DC3D-BD4B-BA56-C179DC604CF7}" type="parTrans" cxnId="{199A8B03-C478-DD4F-AD7B-0D11898489DF}">
      <dgm:prSet/>
      <dgm:spPr/>
      <dgm:t>
        <a:bodyPr/>
        <a:lstStyle/>
        <a:p>
          <a:endParaRPr lang="zh-TW" altLang="en-US"/>
        </a:p>
      </dgm:t>
    </dgm:pt>
    <dgm:pt modelId="{802A7ABB-4568-DF48-A59B-C26A866878CD}" type="sibTrans" cxnId="{199A8B03-C478-DD4F-AD7B-0D11898489DF}">
      <dgm:prSet/>
      <dgm:spPr/>
      <dgm:t>
        <a:bodyPr/>
        <a:lstStyle/>
        <a:p>
          <a:endParaRPr lang="zh-TW" altLang="en-US"/>
        </a:p>
      </dgm:t>
    </dgm:pt>
    <dgm:pt modelId="{DC6A92EB-B85C-1547-864D-4E8F79B52DF1}">
      <dgm:prSet phldrT="[文字]" custT="1"/>
      <dgm:spPr/>
      <dgm:t>
        <a:bodyPr/>
        <a:lstStyle/>
        <a:p>
          <a:r>
            <a:rPr lang="zh-TW" altLang="en-US" sz="2400" dirty="0"/>
            <a:t>瘦體素</a:t>
          </a:r>
        </a:p>
      </dgm:t>
    </dgm:pt>
    <dgm:pt modelId="{1CC8A343-BD85-2E46-BB06-4B0FE60C157A}" type="parTrans" cxnId="{8431E2EE-F035-1049-8663-2C2FAFD5EF14}">
      <dgm:prSet/>
      <dgm:spPr/>
      <dgm:t>
        <a:bodyPr/>
        <a:lstStyle/>
        <a:p>
          <a:endParaRPr lang="zh-TW" altLang="en-US"/>
        </a:p>
      </dgm:t>
    </dgm:pt>
    <dgm:pt modelId="{A3C753FE-326C-BE46-98B2-7AF1D41362ED}" type="sibTrans" cxnId="{8431E2EE-F035-1049-8663-2C2FAFD5EF14}">
      <dgm:prSet/>
      <dgm:spPr/>
      <dgm:t>
        <a:bodyPr/>
        <a:lstStyle/>
        <a:p>
          <a:endParaRPr lang="zh-TW" altLang="en-US"/>
        </a:p>
      </dgm:t>
    </dgm:pt>
    <dgm:pt modelId="{5E62A1C4-962C-F040-BB35-E20DB70E7E61}">
      <dgm:prSet phldrT="[文字]" custT="1"/>
      <dgm:spPr/>
      <dgm:t>
        <a:bodyPr/>
        <a:lstStyle/>
        <a:p>
          <a:r>
            <a:rPr lang="zh-TW" altLang="en-US" sz="1800"/>
            <a:t>脂肪細胞增加</a:t>
          </a:r>
          <a:endParaRPr lang="zh-TW" altLang="en-US" sz="1800" dirty="0"/>
        </a:p>
      </dgm:t>
    </dgm:pt>
    <dgm:pt modelId="{E3ACE5F9-0710-E54E-917E-7A2AC9D96D9F}" type="parTrans" cxnId="{353B5A24-93DE-9744-8BEC-4B4B23826978}">
      <dgm:prSet/>
      <dgm:spPr/>
      <dgm:t>
        <a:bodyPr/>
        <a:lstStyle/>
        <a:p>
          <a:endParaRPr lang="zh-TW" altLang="en-US"/>
        </a:p>
      </dgm:t>
    </dgm:pt>
    <dgm:pt modelId="{6B6413EB-C194-2B49-AA99-D61465F086A4}" type="sibTrans" cxnId="{353B5A24-93DE-9744-8BEC-4B4B23826978}">
      <dgm:prSet/>
      <dgm:spPr/>
      <dgm:t>
        <a:bodyPr/>
        <a:lstStyle/>
        <a:p>
          <a:endParaRPr lang="zh-TW" altLang="en-US"/>
        </a:p>
      </dgm:t>
    </dgm:pt>
    <dgm:pt modelId="{8F7F34BC-16E5-4D46-A456-004A9D060AD3}" type="pres">
      <dgm:prSet presAssocID="{AAD36439-0701-FA4C-868B-A6CB057216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B95B9D-0DFE-F340-84E8-9505F1A75E6D}" type="pres">
      <dgm:prSet presAssocID="{86004EBD-CF65-C04E-9A97-B49CA5CDF70D}" presName="node" presStyleLbl="node1" presStyleIdx="0" presStyleCnt="6" custScaleX="118902" custScaleY="130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3164F-6134-344C-A9B4-F2FA418FB716}" type="pres">
      <dgm:prSet presAssocID="{86004EBD-CF65-C04E-9A97-B49CA5CDF70D}" presName="spNode" presStyleCnt="0"/>
      <dgm:spPr/>
    </dgm:pt>
    <dgm:pt modelId="{375A11ED-D14B-644E-881A-A68712FA9DD1}" type="pres">
      <dgm:prSet presAssocID="{5B79BF2E-DAB8-854A-B212-2832DCBEEF8C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F4060F48-8ACC-0042-A39D-0EC32B0F0FD1}" type="pres">
      <dgm:prSet presAssocID="{6EE609EB-1A1F-E747-AEB7-7FDFCCF93AB5}" presName="node" presStyleLbl="node1" presStyleIdx="1" presStyleCnt="6" custScaleX="1209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5E2299-6F06-314B-9B3A-3A302B1BC048}" type="pres">
      <dgm:prSet presAssocID="{6EE609EB-1A1F-E747-AEB7-7FDFCCF93AB5}" presName="spNode" presStyleCnt="0"/>
      <dgm:spPr/>
    </dgm:pt>
    <dgm:pt modelId="{7937B006-11C1-6F4A-956A-B88E3D681B42}" type="pres">
      <dgm:prSet presAssocID="{142281C7-A3F8-294D-994C-99D1B920B06B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F6BE532B-082C-714E-9D81-B7AE95C0C8BC}" type="pres">
      <dgm:prSet presAssocID="{5177BBF6-B75C-F447-B88E-BE2C16EA0E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A289CD-5734-B34A-A2AD-D8CE4DE90F2A}" type="pres">
      <dgm:prSet presAssocID="{5177BBF6-B75C-F447-B88E-BE2C16EA0E25}" presName="spNode" presStyleCnt="0"/>
      <dgm:spPr/>
    </dgm:pt>
    <dgm:pt modelId="{6B50A4F8-556B-E74B-9C38-B86F83652214}" type="pres">
      <dgm:prSet presAssocID="{E3047D97-2978-7342-81B5-E266BCC482A0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0429620B-C4D7-EC4A-B552-8FDFF7977FA9}" type="pres">
      <dgm:prSet presAssocID="{038BB75D-77D7-A949-A32B-757A12187FC0}" presName="node" presStyleLbl="node1" presStyleIdx="3" presStyleCnt="6" custScaleX="1353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D31980-ED08-034D-83BA-46F4982F6D0D}" type="pres">
      <dgm:prSet presAssocID="{038BB75D-77D7-A949-A32B-757A12187FC0}" presName="spNode" presStyleCnt="0"/>
      <dgm:spPr/>
    </dgm:pt>
    <dgm:pt modelId="{E30B6BFC-3789-864D-A5F3-003B15F141E8}" type="pres">
      <dgm:prSet presAssocID="{802A7ABB-4568-DF48-A59B-C26A866878CD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BE48EB3E-9D39-6343-A0B2-A29EFE36294A}" type="pres">
      <dgm:prSet presAssocID="{5E62A1C4-962C-F040-BB35-E20DB70E7E6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192522-6515-1B4B-829F-199C2C7304E3}" type="pres">
      <dgm:prSet presAssocID="{5E62A1C4-962C-F040-BB35-E20DB70E7E61}" presName="spNode" presStyleCnt="0"/>
      <dgm:spPr/>
    </dgm:pt>
    <dgm:pt modelId="{5D642F16-26AC-6645-AB97-0162B28F3940}" type="pres">
      <dgm:prSet presAssocID="{6B6413EB-C194-2B49-AA99-D61465F086A4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91E3AA89-368F-3A4A-AFA6-8F1A755DF33F}" type="pres">
      <dgm:prSet presAssocID="{DC6A92EB-B85C-1547-864D-4E8F79B52DF1}" presName="node" presStyleLbl="node1" presStyleIdx="5" presStyleCnt="6" custScaleX="113632" custRadScaleRad="98244" custRadScaleInc="-636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DBDC9-48DC-BA41-B633-021028990180}" type="pres">
      <dgm:prSet presAssocID="{DC6A92EB-B85C-1547-864D-4E8F79B52DF1}" presName="spNode" presStyleCnt="0"/>
      <dgm:spPr/>
    </dgm:pt>
    <dgm:pt modelId="{98C51D04-45EE-BF4F-974C-A69992F96802}" type="pres">
      <dgm:prSet presAssocID="{A3C753FE-326C-BE46-98B2-7AF1D41362ED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8431E2EE-F035-1049-8663-2C2FAFD5EF14}" srcId="{AAD36439-0701-FA4C-868B-A6CB057216EC}" destId="{DC6A92EB-B85C-1547-864D-4E8F79B52DF1}" srcOrd="5" destOrd="0" parTransId="{1CC8A343-BD85-2E46-BB06-4B0FE60C157A}" sibTransId="{A3C753FE-326C-BE46-98B2-7AF1D41362ED}"/>
    <dgm:cxn modelId="{4618B561-3D9F-7440-A3C9-76E47633D3DF}" type="presOf" srcId="{86004EBD-CF65-C04E-9A97-B49CA5CDF70D}" destId="{5DB95B9D-0DFE-F340-84E8-9505F1A75E6D}" srcOrd="0" destOrd="0" presId="urn:microsoft.com/office/officeart/2005/8/layout/cycle5"/>
    <dgm:cxn modelId="{09F0367D-301A-FB40-A137-B1CBA1C33BE2}" srcId="{AAD36439-0701-FA4C-868B-A6CB057216EC}" destId="{6EE609EB-1A1F-E747-AEB7-7FDFCCF93AB5}" srcOrd="1" destOrd="0" parTransId="{B9634717-C3F9-9440-AF0E-6B05DE75A6EF}" sibTransId="{142281C7-A3F8-294D-994C-99D1B920B06B}"/>
    <dgm:cxn modelId="{228A85D4-5F26-F844-97F6-CEE9729CA933}" type="presOf" srcId="{5177BBF6-B75C-F447-B88E-BE2C16EA0E25}" destId="{F6BE532B-082C-714E-9D81-B7AE95C0C8BC}" srcOrd="0" destOrd="0" presId="urn:microsoft.com/office/officeart/2005/8/layout/cycle5"/>
    <dgm:cxn modelId="{353B5A24-93DE-9744-8BEC-4B4B23826978}" srcId="{AAD36439-0701-FA4C-868B-A6CB057216EC}" destId="{5E62A1C4-962C-F040-BB35-E20DB70E7E61}" srcOrd="4" destOrd="0" parTransId="{E3ACE5F9-0710-E54E-917E-7A2AC9D96D9F}" sibTransId="{6B6413EB-C194-2B49-AA99-D61465F086A4}"/>
    <dgm:cxn modelId="{76F3F730-6BDB-7549-A9FB-3F7D58A2D9DA}" type="presOf" srcId="{AAD36439-0701-FA4C-868B-A6CB057216EC}" destId="{8F7F34BC-16E5-4D46-A456-004A9D060AD3}" srcOrd="0" destOrd="0" presId="urn:microsoft.com/office/officeart/2005/8/layout/cycle5"/>
    <dgm:cxn modelId="{199A8B03-C478-DD4F-AD7B-0D11898489DF}" srcId="{AAD36439-0701-FA4C-868B-A6CB057216EC}" destId="{038BB75D-77D7-A949-A32B-757A12187FC0}" srcOrd="3" destOrd="0" parTransId="{EA7AD1C6-DC3D-BD4B-BA56-C179DC604CF7}" sibTransId="{802A7ABB-4568-DF48-A59B-C26A866878CD}"/>
    <dgm:cxn modelId="{A95DCA6B-3FEC-4544-8030-FAC8F8017A43}" type="presOf" srcId="{6EE609EB-1A1F-E747-AEB7-7FDFCCF93AB5}" destId="{F4060F48-8ACC-0042-A39D-0EC32B0F0FD1}" srcOrd="0" destOrd="0" presId="urn:microsoft.com/office/officeart/2005/8/layout/cycle5"/>
    <dgm:cxn modelId="{731FE00A-2989-2F46-A648-2F3417B995F0}" type="presOf" srcId="{E3047D97-2978-7342-81B5-E266BCC482A0}" destId="{6B50A4F8-556B-E74B-9C38-B86F83652214}" srcOrd="0" destOrd="0" presId="urn:microsoft.com/office/officeart/2005/8/layout/cycle5"/>
    <dgm:cxn modelId="{50412E62-A26C-874F-BA5E-4A8E5EA144AD}" type="presOf" srcId="{038BB75D-77D7-A949-A32B-757A12187FC0}" destId="{0429620B-C4D7-EC4A-B552-8FDFF7977FA9}" srcOrd="0" destOrd="0" presId="urn:microsoft.com/office/officeart/2005/8/layout/cycle5"/>
    <dgm:cxn modelId="{A33087C1-5FB3-4E40-8CB5-93760DA31941}" srcId="{AAD36439-0701-FA4C-868B-A6CB057216EC}" destId="{5177BBF6-B75C-F447-B88E-BE2C16EA0E25}" srcOrd="2" destOrd="0" parTransId="{87306F34-71C2-9B4B-A733-72DCD58AAF2F}" sibTransId="{E3047D97-2978-7342-81B5-E266BCC482A0}"/>
    <dgm:cxn modelId="{4921E166-3BC7-184A-ABEB-8DE0791442F5}" type="presOf" srcId="{142281C7-A3F8-294D-994C-99D1B920B06B}" destId="{7937B006-11C1-6F4A-956A-B88E3D681B42}" srcOrd="0" destOrd="0" presId="urn:microsoft.com/office/officeart/2005/8/layout/cycle5"/>
    <dgm:cxn modelId="{AB811488-0750-C345-91CF-DE61319BC539}" type="presOf" srcId="{5B79BF2E-DAB8-854A-B212-2832DCBEEF8C}" destId="{375A11ED-D14B-644E-881A-A68712FA9DD1}" srcOrd="0" destOrd="0" presId="urn:microsoft.com/office/officeart/2005/8/layout/cycle5"/>
    <dgm:cxn modelId="{D96366E6-B27F-BE4D-A1DF-1C9ABD30BD33}" type="presOf" srcId="{DC6A92EB-B85C-1547-864D-4E8F79B52DF1}" destId="{91E3AA89-368F-3A4A-AFA6-8F1A755DF33F}" srcOrd="0" destOrd="0" presId="urn:microsoft.com/office/officeart/2005/8/layout/cycle5"/>
    <dgm:cxn modelId="{80797FB7-3DF2-D649-9293-BA52E7302635}" srcId="{AAD36439-0701-FA4C-868B-A6CB057216EC}" destId="{86004EBD-CF65-C04E-9A97-B49CA5CDF70D}" srcOrd="0" destOrd="0" parTransId="{BCABBBCB-BC1B-6346-A785-D726B3449C8C}" sibTransId="{5B79BF2E-DAB8-854A-B212-2832DCBEEF8C}"/>
    <dgm:cxn modelId="{2375869F-22E5-E54F-8606-C63A8F879B95}" type="presOf" srcId="{5E62A1C4-962C-F040-BB35-E20DB70E7E61}" destId="{BE48EB3E-9D39-6343-A0B2-A29EFE36294A}" srcOrd="0" destOrd="0" presId="urn:microsoft.com/office/officeart/2005/8/layout/cycle5"/>
    <dgm:cxn modelId="{C5DD114E-1627-CC40-AFE8-7BF9796A1B0B}" type="presOf" srcId="{6B6413EB-C194-2B49-AA99-D61465F086A4}" destId="{5D642F16-26AC-6645-AB97-0162B28F3940}" srcOrd="0" destOrd="0" presId="urn:microsoft.com/office/officeart/2005/8/layout/cycle5"/>
    <dgm:cxn modelId="{29D8831A-9004-2B4D-992A-E9CC1B98D5EB}" type="presOf" srcId="{802A7ABB-4568-DF48-A59B-C26A866878CD}" destId="{E30B6BFC-3789-864D-A5F3-003B15F141E8}" srcOrd="0" destOrd="0" presId="urn:microsoft.com/office/officeart/2005/8/layout/cycle5"/>
    <dgm:cxn modelId="{DF5FB7DD-AEB1-DA4C-849B-02F75FBDB29F}" type="presOf" srcId="{A3C753FE-326C-BE46-98B2-7AF1D41362ED}" destId="{98C51D04-45EE-BF4F-974C-A69992F96802}" srcOrd="0" destOrd="0" presId="urn:microsoft.com/office/officeart/2005/8/layout/cycle5"/>
    <dgm:cxn modelId="{38D73356-88A9-784E-9898-AD9935B7BF92}" type="presParOf" srcId="{8F7F34BC-16E5-4D46-A456-004A9D060AD3}" destId="{5DB95B9D-0DFE-F340-84E8-9505F1A75E6D}" srcOrd="0" destOrd="0" presId="urn:microsoft.com/office/officeart/2005/8/layout/cycle5"/>
    <dgm:cxn modelId="{EA6901C2-8433-8A4F-A30E-539A134BD9C2}" type="presParOf" srcId="{8F7F34BC-16E5-4D46-A456-004A9D060AD3}" destId="{2913164F-6134-344C-A9B4-F2FA418FB716}" srcOrd="1" destOrd="0" presId="urn:microsoft.com/office/officeart/2005/8/layout/cycle5"/>
    <dgm:cxn modelId="{80456B17-8BDC-CE46-9988-CF58E7038BCC}" type="presParOf" srcId="{8F7F34BC-16E5-4D46-A456-004A9D060AD3}" destId="{375A11ED-D14B-644E-881A-A68712FA9DD1}" srcOrd="2" destOrd="0" presId="urn:microsoft.com/office/officeart/2005/8/layout/cycle5"/>
    <dgm:cxn modelId="{9AD619FB-D32D-FD41-B7AF-37118FF2E4F0}" type="presParOf" srcId="{8F7F34BC-16E5-4D46-A456-004A9D060AD3}" destId="{F4060F48-8ACC-0042-A39D-0EC32B0F0FD1}" srcOrd="3" destOrd="0" presId="urn:microsoft.com/office/officeart/2005/8/layout/cycle5"/>
    <dgm:cxn modelId="{6945D911-4516-B444-9EC0-F1DD2A70ACED}" type="presParOf" srcId="{8F7F34BC-16E5-4D46-A456-004A9D060AD3}" destId="{F15E2299-6F06-314B-9B3A-3A302B1BC048}" srcOrd="4" destOrd="0" presId="urn:microsoft.com/office/officeart/2005/8/layout/cycle5"/>
    <dgm:cxn modelId="{BF1783C8-1B46-D44E-BCC8-9F70FA847775}" type="presParOf" srcId="{8F7F34BC-16E5-4D46-A456-004A9D060AD3}" destId="{7937B006-11C1-6F4A-956A-B88E3D681B42}" srcOrd="5" destOrd="0" presId="urn:microsoft.com/office/officeart/2005/8/layout/cycle5"/>
    <dgm:cxn modelId="{D2944D8F-DFED-AC4B-85B2-D523EBBE4724}" type="presParOf" srcId="{8F7F34BC-16E5-4D46-A456-004A9D060AD3}" destId="{F6BE532B-082C-714E-9D81-B7AE95C0C8BC}" srcOrd="6" destOrd="0" presId="urn:microsoft.com/office/officeart/2005/8/layout/cycle5"/>
    <dgm:cxn modelId="{6220EC4E-3108-A442-B013-572620AF5E44}" type="presParOf" srcId="{8F7F34BC-16E5-4D46-A456-004A9D060AD3}" destId="{0EA289CD-5734-B34A-A2AD-D8CE4DE90F2A}" srcOrd="7" destOrd="0" presId="urn:microsoft.com/office/officeart/2005/8/layout/cycle5"/>
    <dgm:cxn modelId="{9A88D6C3-7730-F243-8E62-7EA9CA65CC11}" type="presParOf" srcId="{8F7F34BC-16E5-4D46-A456-004A9D060AD3}" destId="{6B50A4F8-556B-E74B-9C38-B86F83652214}" srcOrd="8" destOrd="0" presId="urn:microsoft.com/office/officeart/2005/8/layout/cycle5"/>
    <dgm:cxn modelId="{20A70FFC-693C-A943-96EE-0D1B75911117}" type="presParOf" srcId="{8F7F34BC-16E5-4D46-A456-004A9D060AD3}" destId="{0429620B-C4D7-EC4A-B552-8FDFF7977FA9}" srcOrd="9" destOrd="0" presId="urn:microsoft.com/office/officeart/2005/8/layout/cycle5"/>
    <dgm:cxn modelId="{BBA8BD01-8944-6546-803F-546F6474F090}" type="presParOf" srcId="{8F7F34BC-16E5-4D46-A456-004A9D060AD3}" destId="{5AD31980-ED08-034D-83BA-46F4982F6D0D}" srcOrd="10" destOrd="0" presId="urn:microsoft.com/office/officeart/2005/8/layout/cycle5"/>
    <dgm:cxn modelId="{D0D0B9C5-66F6-9A43-A597-F50A73CF5D02}" type="presParOf" srcId="{8F7F34BC-16E5-4D46-A456-004A9D060AD3}" destId="{E30B6BFC-3789-864D-A5F3-003B15F141E8}" srcOrd="11" destOrd="0" presId="urn:microsoft.com/office/officeart/2005/8/layout/cycle5"/>
    <dgm:cxn modelId="{15AD4218-D092-CD4C-A2DA-A357F363D92B}" type="presParOf" srcId="{8F7F34BC-16E5-4D46-A456-004A9D060AD3}" destId="{BE48EB3E-9D39-6343-A0B2-A29EFE36294A}" srcOrd="12" destOrd="0" presId="urn:microsoft.com/office/officeart/2005/8/layout/cycle5"/>
    <dgm:cxn modelId="{94509914-5EFD-AF4C-A254-47D580D13F3D}" type="presParOf" srcId="{8F7F34BC-16E5-4D46-A456-004A9D060AD3}" destId="{D7192522-6515-1B4B-829F-199C2C7304E3}" srcOrd="13" destOrd="0" presId="urn:microsoft.com/office/officeart/2005/8/layout/cycle5"/>
    <dgm:cxn modelId="{FFA22D39-28B5-FF47-8293-3A113C869277}" type="presParOf" srcId="{8F7F34BC-16E5-4D46-A456-004A9D060AD3}" destId="{5D642F16-26AC-6645-AB97-0162B28F3940}" srcOrd="14" destOrd="0" presId="urn:microsoft.com/office/officeart/2005/8/layout/cycle5"/>
    <dgm:cxn modelId="{D1A34B30-5078-C340-B7C5-6D0528D6E074}" type="presParOf" srcId="{8F7F34BC-16E5-4D46-A456-004A9D060AD3}" destId="{91E3AA89-368F-3A4A-AFA6-8F1A755DF33F}" srcOrd="15" destOrd="0" presId="urn:microsoft.com/office/officeart/2005/8/layout/cycle5"/>
    <dgm:cxn modelId="{F20D0066-3ADE-6C49-96A5-113F475B3761}" type="presParOf" srcId="{8F7F34BC-16E5-4D46-A456-004A9D060AD3}" destId="{07BDBDC9-48DC-BA41-B633-021028990180}" srcOrd="16" destOrd="0" presId="urn:microsoft.com/office/officeart/2005/8/layout/cycle5"/>
    <dgm:cxn modelId="{069BB73D-9EB4-1242-A325-77EE529D1D49}" type="presParOf" srcId="{8F7F34BC-16E5-4D46-A456-004A9D060AD3}" destId="{98C51D04-45EE-BF4F-974C-A69992F9680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DD3F2-1FD1-2642-82BA-ACA6927876C0}">
      <dsp:nvSpPr>
        <dsp:cNvPr id="0" name=""/>
        <dsp:cNvSpPr/>
      </dsp:nvSpPr>
      <dsp:spPr>
        <a:xfrm>
          <a:off x="2794225" y="3265455"/>
          <a:ext cx="663767" cy="2733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328" y="0"/>
              </a:lnTo>
              <a:lnTo>
                <a:pt x="429328" y="2733904"/>
              </a:lnTo>
              <a:lnTo>
                <a:pt x="663767" y="273390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65440-F04A-7A43-BF79-88CE364D2C2A}">
      <dsp:nvSpPr>
        <dsp:cNvPr id="0" name=""/>
        <dsp:cNvSpPr/>
      </dsp:nvSpPr>
      <dsp:spPr>
        <a:xfrm>
          <a:off x="2794225" y="3265455"/>
          <a:ext cx="663767" cy="1368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328" y="0"/>
              </a:lnTo>
              <a:lnTo>
                <a:pt x="429328" y="1368589"/>
              </a:lnTo>
              <a:lnTo>
                <a:pt x="663767" y="136858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3FD0C-E0EE-D14E-BDBB-AAF86F90E291}">
      <dsp:nvSpPr>
        <dsp:cNvPr id="0" name=""/>
        <dsp:cNvSpPr/>
      </dsp:nvSpPr>
      <dsp:spPr>
        <a:xfrm>
          <a:off x="2794225" y="3219735"/>
          <a:ext cx="6637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328" y="45720"/>
              </a:lnTo>
              <a:lnTo>
                <a:pt x="429328" y="48994"/>
              </a:lnTo>
              <a:lnTo>
                <a:pt x="663767" y="4899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9828C-F6C8-3644-B70D-D0B057C6B80E}">
      <dsp:nvSpPr>
        <dsp:cNvPr id="0" name=""/>
        <dsp:cNvSpPr/>
      </dsp:nvSpPr>
      <dsp:spPr>
        <a:xfrm>
          <a:off x="2794225" y="1903414"/>
          <a:ext cx="663767" cy="1362040"/>
        </a:xfrm>
        <a:custGeom>
          <a:avLst/>
          <a:gdLst/>
          <a:ahLst/>
          <a:cxnLst/>
          <a:rect l="0" t="0" r="0" b="0"/>
          <a:pathLst>
            <a:path>
              <a:moveTo>
                <a:pt x="0" y="1362040"/>
              </a:moveTo>
              <a:lnTo>
                <a:pt x="429328" y="1362040"/>
              </a:lnTo>
              <a:lnTo>
                <a:pt x="429328" y="0"/>
              </a:lnTo>
              <a:lnTo>
                <a:pt x="663767" y="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4EFD1-3964-274F-8FEF-2B51AD724718}">
      <dsp:nvSpPr>
        <dsp:cNvPr id="0" name=""/>
        <dsp:cNvSpPr/>
      </dsp:nvSpPr>
      <dsp:spPr>
        <a:xfrm>
          <a:off x="2794225" y="538099"/>
          <a:ext cx="663767" cy="2727355"/>
        </a:xfrm>
        <a:custGeom>
          <a:avLst/>
          <a:gdLst/>
          <a:ahLst/>
          <a:cxnLst/>
          <a:rect l="0" t="0" r="0" b="0"/>
          <a:pathLst>
            <a:path>
              <a:moveTo>
                <a:pt x="0" y="2727355"/>
              </a:moveTo>
              <a:lnTo>
                <a:pt x="429328" y="2727355"/>
              </a:lnTo>
              <a:lnTo>
                <a:pt x="429328" y="0"/>
              </a:lnTo>
              <a:lnTo>
                <a:pt x="663767" y="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3C97C-ACBD-C448-BE79-E293A178D028}">
      <dsp:nvSpPr>
        <dsp:cNvPr id="0" name=""/>
        <dsp:cNvSpPr/>
      </dsp:nvSpPr>
      <dsp:spPr>
        <a:xfrm>
          <a:off x="449833" y="2907935"/>
          <a:ext cx="2344391" cy="715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t" altLang="en-US" sz="2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符合其中三項</a:t>
          </a:r>
          <a:endParaRPr lang="zh-TW" altLang="en-US" sz="24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833" y="2907935"/>
        <a:ext cx="2344391" cy="715039"/>
      </dsp:txXfrm>
    </dsp:sp>
    <dsp:sp modelId="{188BA46D-BDE3-0747-9B5E-3EEA76D0F2CB}">
      <dsp:nvSpPr>
        <dsp:cNvPr id="0" name=""/>
        <dsp:cNvSpPr/>
      </dsp:nvSpPr>
      <dsp:spPr>
        <a:xfrm>
          <a:off x="3457993" y="1966"/>
          <a:ext cx="6793883" cy="1072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Hant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腹部肥胖</a:t>
          </a:r>
          <a:r>
            <a:rPr lang="en-US" altLang="zh-Hant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endParaRPr lang="en-US" altLang="zh-TW" sz="2400" b="1" i="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男性的腰圍≧</a:t>
          </a:r>
          <a:r>
            <a:rPr lang="en-US" altLang="zh-TW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90</a:t>
          </a:r>
          <a:r>
            <a:rPr lang="id-ID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cm</a:t>
          </a:r>
          <a:r>
            <a:rPr lang="zh-TW" altLang="en-US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、女性腰圍≧</a:t>
          </a:r>
          <a:r>
            <a:rPr lang="en-US" altLang="zh-TW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id-ID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cm</a:t>
          </a:r>
          <a:endParaRPr lang="zh-TW" altLang="en-US" sz="24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57993" y="1966"/>
        <a:ext cx="6793883" cy="1072266"/>
      </dsp:txXfrm>
    </dsp:sp>
    <dsp:sp modelId="{6C6E1A75-1B9F-5E4C-9B0F-E0D6D1CB4030}">
      <dsp:nvSpPr>
        <dsp:cNvPr id="0" name=""/>
        <dsp:cNvSpPr/>
      </dsp:nvSpPr>
      <dsp:spPr>
        <a:xfrm>
          <a:off x="3457993" y="1367281"/>
          <a:ext cx="6793883" cy="1072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Hant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血壓偏高</a:t>
          </a:r>
          <a:r>
            <a:rPr lang="en-US" altLang="zh-Hant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收縮壓≧</a:t>
          </a:r>
          <a:r>
            <a:rPr lang="en-US" altLang="zh-TW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130</a:t>
          </a:r>
          <a:r>
            <a:rPr lang="id-ID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mmHg</a:t>
          </a: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或舒張壓≧</a:t>
          </a:r>
          <a:r>
            <a:rPr lang="en-US" altLang="zh-TW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85</a:t>
          </a:r>
          <a:r>
            <a:rPr lang="id-ID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mmHg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或服用醫師處方高血壓治療藥物</a:t>
          </a:r>
          <a:endParaRPr lang="zh-TW" altLang="en-US" sz="22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57993" y="1367281"/>
        <a:ext cx="6793883" cy="1072266"/>
      </dsp:txXfrm>
    </dsp:sp>
    <dsp:sp modelId="{A910BB67-C7E9-6C4D-92C7-2366B5BCF848}">
      <dsp:nvSpPr>
        <dsp:cNvPr id="0" name=""/>
        <dsp:cNvSpPr/>
      </dsp:nvSpPr>
      <dsp:spPr>
        <a:xfrm>
          <a:off x="3457993" y="2732596"/>
          <a:ext cx="6793883" cy="1072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Hant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空腹血糖偏高</a:t>
          </a:r>
          <a:r>
            <a:rPr lang="en-US" altLang="zh-Hant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空腹血糖值≧</a:t>
          </a:r>
          <a:r>
            <a:rPr lang="en-US" altLang="zh-TW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100</a:t>
          </a:r>
          <a:r>
            <a:rPr lang="id-ID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mg/dL</a:t>
          </a:r>
          <a:endParaRPr lang="en-US" sz="2200" b="1" i="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或服用醫師處方治療糖尿病藥物</a:t>
          </a:r>
          <a:endParaRPr lang="zh-TW" altLang="en-US" sz="22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57993" y="2732596"/>
        <a:ext cx="6793883" cy="1072266"/>
      </dsp:txXfrm>
    </dsp:sp>
    <dsp:sp modelId="{17AE344F-5497-FE4C-A8B9-ED74B606E842}">
      <dsp:nvSpPr>
        <dsp:cNvPr id="0" name=""/>
        <dsp:cNvSpPr/>
      </dsp:nvSpPr>
      <dsp:spPr>
        <a:xfrm>
          <a:off x="3457993" y="4097912"/>
          <a:ext cx="6793883" cy="1072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Hant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空腹三酸甘油酯偏高</a:t>
          </a:r>
          <a:r>
            <a:rPr lang="en-US" altLang="zh-Hant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endParaRPr lang="en-US" altLang="zh-TW" sz="2200" b="1" i="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≧</a:t>
          </a:r>
          <a:r>
            <a:rPr lang="en-US" altLang="zh-TW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150</a:t>
          </a:r>
          <a:r>
            <a:rPr lang="id-ID" sz="2200" b="1" i="0" kern="120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mg</a:t>
          </a:r>
          <a:r>
            <a:rPr lang="id-ID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id-ID" sz="2200" b="1" i="0" kern="120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dL</a:t>
          </a:r>
          <a:r>
            <a:rPr lang="id-ID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2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或服用醫師處方降三酸甘油酯藥物</a:t>
          </a:r>
          <a:endParaRPr lang="zh-TW" altLang="en-US" sz="22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57993" y="4097912"/>
        <a:ext cx="6793883" cy="1072266"/>
      </dsp:txXfrm>
    </dsp:sp>
    <dsp:sp modelId="{A2182B45-E238-6340-90A9-3FA9867028BF}">
      <dsp:nvSpPr>
        <dsp:cNvPr id="0" name=""/>
        <dsp:cNvSpPr/>
      </dsp:nvSpPr>
      <dsp:spPr>
        <a:xfrm>
          <a:off x="3457993" y="5463227"/>
          <a:ext cx="6793883" cy="1072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Hant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altLang="en-US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高密度脂蛋白膽固醇偏低</a:t>
          </a:r>
          <a:r>
            <a:rPr lang="en-US" altLang="zh-Hant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endParaRPr lang="en-US" altLang="zh-TW" sz="2400" b="1" i="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男性</a:t>
          </a:r>
          <a:r>
            <a:rPr lang="en-US" altLang="zh-TW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&lt;40</a:t>
          </a:r>
          <a:r>
            <a:rPr lang="id-ID" sz="2400" b="1" i="0" kern="120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mg</a:t>
          </a:r>
          <a:r>
            <a:rPr lang="id-ID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id-ID" sz="2400" b="1" i="0" kern="120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dL</a:t>
          </a:r>
          <a:r>
            <a:rPr lang="id-ID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女性</a:t>
          </a:r>
          <a:r>
            <a:rPr lang="en-US" altLang="zh-TW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&lt;50</a:t>
          </a:r>
          <a:r>
            <a:rPr lang="id-ID" sz="2400" b="1" i="0" kern="120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mg</a:t>
          </a:r>
          <a:r>
            <a:rPr lang="id-ID" sz="2400" b="1" i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id-ID" sz="2400" b="1" i="0" kern="120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dL</a:t>
          </a:r>
          <a:endParaRPr lang="zh-TW" altLang="en-US" sz="24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57993" y="5463227"/>
        <a:ext cx="6793883" cy="1072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95B9D-0DFE-F340-84E8-9505F1A75E6D}">
      <dsp:nvSpPr>
        <dsp:cNvPr id="0" name=""/>
        <dsp:cNvSpPr/>
      </dsp:nvSpPr>
      <dsp:spPr>
        <a:xfrm>
          <a:off x="2909999" y="-64184"/>
          <a:ext cx="1559509" cy="11108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/>
            <a:t>下視丘飽食中樞</a:t>
          </a:r>
        </a:p>
      </dsp:txBody>
      <dsp:txXfrm>
        <a:off x="2964227" y="-9956"/>
        <a:ext cx="1451053" cy="1002414"/>
      </dsp:txXfrm>
    </dsp:sp>
    <dsp:sp modelId="{375A11ED-D14B-644E-881A-A68712FA9DD1}">
      <dsp:nvSpPr>
        <dsp:cNvPr id="0" name=""/>
        <dsp:cNvSpPr/>
      </dsp:nvSpPr>
      <dsp:spPr>
        <a:xfrm>
          <a:off x="1683111" y="491250"/>
          <a:ext cx="4013284" cy="4013284"/>
        </a:xfrm>
        <a:custGeom>
          <a:avLst/>
          <a:gdLst/>
          <a:ahLst/>
          <a:cxnLst/>
          <a:rect l="0" t="0" r="0" b="0"/>
          <a:pathLst>
            <a:path>
              <a:moveTo>
                <a:pt x="2923276" y="221594"/>
              </a:moveTo>
              <a:arcTo wR="2006642" hR="2006642" stAng="17830849" swAng="78432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60F48-8ACC-0042-A39D-0EC32B0F0FD1}">
      <dsp:nvSpPr>
        <dsp:cNvPr id="0" name=""/>
        <dsp:cNvSpPr/>
      </dsp:nvSpPr>
      <dsp:spPr>
        <a:xfrm>
          <a:off x="4771760" y="1068304"/>
          <a:ext cx="1311592" cy="852534"/>
        </a:xfrm>
        <a:prstGeom prst="roundRect">
          <a:avLst/>
        </a:prstGeom>
        <a:solidFill>
          <a:schemeClr val="accent5">
            <a:hueOff val="2235664"/>
            <a:satOff val="-1927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/>
            <a:t>降低食慾</a:t>
          </a:r>
        </a:p>
      </dsp:txBody>
      <dsp:txXfrm>
        <a:off x="4813377" y="1109921"/>
        <a:ext cx="1228358" cy="769300"/>
      </dsp:txXfrm>
    </dsp:sp>
    <dsp:sp modelId="{7937B006-11C1-6F4A-956A-B88E3D681B42}">
      <dsp:nvSpPr>
        <dsp:cNvPr id="0" name=""/>
        <dsp:cNvSpPr/>
      </dsp:nvSpPr>
      <dsp:spPr>
        <a:xfrm>
          <a:off x="1683111" y="491250"/>
          <a:ext cx="4013284" cy="4013284"/>
        </a:xfrm>
        <a:custGeom>
          <a:avLst/>
          <a:gdLst/>
          <a:ahLst/>
          <a:cxnLst/>
          <a:rect l="0" t="0" r="0" b="0"/>
          <a:pathLst>
            <a:path>
              <a:moveTo>
                <a:pt x="3982052" y="1653986"/>
              </a:moveTo>
              <a:arcTo wR="2006642" hR="2006642" stAng="20992681" swAng="1214637"/>
            </a:path>
          </a:pathLst>
        </a:custGeom>
        <a:noFill/>
        <a:ln w="9525" cap="flat" cmpd="sng" algn="ctr">
          <a:solidFill>
            <a:schemeClr val="accent5">
              <a:hueOff val="2235664"/>
              <a:satOff val="-1927"/>
              <a:lumOff val="2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E532B-082C-714E-9D81-B7AE95C0C8BC}">
      <dsp:nvSpPr>
        <dsp:cNvPr id="0" name=""/>
        <dsp:cNvSpPr/>
      </dsp:nvSpPr>
      <dsp:spPr>
        <a:xfrm>
          <a:off x="4771760" y="3074946"/>
          <a:ext cx="1311592" cy="852534"/>
        </a:xfrm>
        <a:prstGeom prst="roundRect">
          <a:avLst/>
        </a:prstGeom>
        <a:solidFill>
          <a:schemeClr val="accent5">
            <a:hueOff val="4471328"/>
            <a:satOff val="-385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/>
            <a:t>脂肪細胞減少</a:t>
          </a:r>
        </a:p>
      </dsp:txBody>
      <dsp:txXfrm>
        <a:off x="4813377" y="3116563"/>
        <a:ext cx="1228358" cy="769300"/>
      </dsp:txXfrm>
    </dsp:sp>
    <dsp:sp modelId="{6B50A4F8-556B-E74B-9C38-B86F83652214}">
      <dsp:nvSpPr>
        <dsp:cNvPr id="0" name=""/>
        <dsp:cNvSpPr/>
      </dsp:nvSpPr>
      <dsp:spPr>
        <a:xfrm>
          <a:off x="1683111" y="491250"/>
          <a:ext cx="4013284" cy="4013284"/>
        </a:xfrm>
        <a:custGeom>
          <a:avLst/>
          <a:gdLst/>
          <a:ahLst/>
          <a:cxnLst/>
          <a:rect l="0" t="0" r="0" b="0"/>
          <a:pathLst>
            <a:path>
              <a:moveTo>
                <a:pt x="3283314" y="3554776"/>
              </a:moveTo>
              <a:arcTo wR="2006642" hR="2006642" stAng="3029354" swAng="922736"/>
            </a:path>
          </a:pathLst>
        </a:custGeom>
        <a:noFill/>
        <a:ln w="9525" cap="flat" cmpd="sng" algn="ctr">
          <a:solidFill>
            <a:schemeClr val="accent5">
              <a:hueOff val="4471328"/>
              <a:satOff val="-3854"/>
              <a:lumOff val="5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9620B-C4D7-EC4A-B552-8FDFF7977FA9}">
      <dsp:nvSpPr>
        <dsp:cNvPr id="0" name=""/>
        <dsp:cNvSpPr/>
      </dsp:nvSpPr>
      <dsp:spPr>
        <a:xfrm>
          <a:off x="3033957" y="4078267"/>
          <a:ext cx="1311592" cy="852534"/>
        </a:xfrm>
        <a:prstGeom prst="roundRect">
          <a:avLst/>
        </a:prstGeom>
        <a:solidFill>
          <a:schemeClr val="accent5">
            <a:hueOff val="6706992"/>
            <a:satOff val="-5780"/>
            <a:lumOff val="76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/>
            <a:t>增加食慾</a:t>
          </a:r>
        </a:p>
      </dsp:txBody>
      <dsp:txXfrm>
        <a:off x="3075574" y="4119884"/>
        <a:ext cx="1228358" cy="769300"/>
      </dsp:txXfrm>
    </dsp:sp>
    <dsp:sp modelId="{E30B6BFC-3789-864D-A5F3-003B15F141E8}">
      <dsp:nvSpPr>
        <dsp:cNvPr id="0" name=""/>
        <dsp:cNvSpPr/>
      </dsp:nvSpPr>
      <dsp:spPr>
        <a:xfrm>
          <a:off x="1683111" y="491250"/>
          <a:ext cx="4013284" cy="4013284"/>
        </a:xfrm>
        <a:custGeom>
          <a:avLst/>
          <a:gdLst/>
          <a:ahLst/>
          <a:cxnLst/>
          <a:rect l="0" t="0" r="0" b="0"/>
          <a:pathLst>
            <a:path>
              <a:moveTo>
                <a:pt x="1186251" y="3837918"/>
              </a:moveTo>
              <a:arcTo wR="2006642" hR="2006642" stAng="6847910" swAng="922736"/>
            </a:path>
          </a:pathLst>
        </a:custGeom>
        <a:noFill/>
        <a:ln w="9525" cap="flat" cmpd="sng" algn="ctr">
          <a:solidFill>
            <a:schemeClr val="accent5">
              <a:hueOff val="6706992"/>
              <a:satOff val="-5780"/>
              <a:lumOff val="764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8EB3E-9D39-6343-A0B2-A29EFE36294A}">
      <dsp:nvSpPr>
        <dsp:cNvPr id="0" name=""/>
        <dsp:cNvSpPr/>
      </dsp:nvSpPr>
      <dsp:spPr>
        <a:xfrm>
          <a:off x="1296154" y="3074946"/>
          <a:ext cx="1311592" cy="852534"/>
        </a:xfrm>
        <a:prstGeom prst="roundRect">
          <a:avLst/>
        </a:prstGeom>
        <a:solidFill>
          <a:schemeClr val="accent5">
            <a:hueOff val="8942655"/>
            <a:satOff val="-7707"/>
            <a:lumOff val="10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/>
            <a:t>脂肪細胞增加</a:t>
          </a:r>
        </a:p>
      </dsp:txBody>
      <dsp:txXfrm>
        <a:off x="1337771" y="3116563"/>
        <a:ext cx="1228358" cy="769300"/>
      </dsp:txXfrm>
    </dsp:sp>
    <dsp:sp modelId="{5D642F16-26AC-6645-AB97-0162B28F3940}">
      <dsp:nvSpPr>
        <dsp:cNvPr id="0" name=""/>
        <dsp:cNvSpPr/>
      </dsp:nvSpPr>
      <dsp:spPr>
        <a:xfrm>
          <a:off x="1708790" y="584953"/>
          <a:ext cx="4013284" cy="4013284"/>
        </a:xfrm>
        <a:custGeom>
          <a:avLst/>
          <a:gdLst/>
          <a:ahLst/>
          <a:cxnLst/>
          <a:rect l="0" t="0" r="0" b="0"/>
          <a:pathLst>
            <a:path>
              <a:moveTo>
                <a:pt x="28848" y="2345676"/>
              </a:moveTo>
              <a:arcTo wR="2006642" hR="2006642" stAng="10216373" swAng="765213"/>
            </a:path>
          </a:pathLst>
        </a:custGeom>
        <a:noFill/>
        <a:ln w="9525" cap="flat" cmpd="sng" algn="ctr">
          <a:solidFill>
            <a:schemeClr val="accent5">
              <a:hueOff val="8942655"/>
              <a:satOff val="-7707"/>
              <a:lumOff val="1019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3AA89-368F-3A4A-AFA6-8F1A755DF33F}">
      <dsp:nvSpPr>
        <dsp:cNvPr id="0" name=""/>
        <dsp:cNvSpPr/>
      </dsp:nvSpPr>
      <dsp:spPr>
        <a:xfrm>
          <a:off x="1151463" y="1486259"/>
          <a:ext cx="1311592" cy="852534"/>
        </a:xfrm>
        <a:prstGeom prst="roundRec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/>
            <a:t>瘦體素</a:t>
          </a:r>
        </a:p>
      </dsp:txBody>
      <dsp:txXfrm>
        <a:off x="1193080" y="1527876"/>
        <a:ext cx="1228358" cy="769300"/>
      </dsp:txXfrm>
    </dsp:sp>
    <dsp:sp modelId="{98C51D04-45EE-BF4F-974C-A69992F96802}">
      <dsp:nvSpPr>
        <dsp:cNvPr id="0" name=""/>
        <dsp:cNvSpPr/>
      </dsp:nvSpPr>
      <dsp:spPr>
        <a:xfrm>
          <a:off x="1737858" y="467195"/>
          <a:ext cx="4013284" cy="4013284"/>
        </a:xfrm>
        <a:custGeom>
          <a:avLst/>
          <a:gdLst/>
          <a:ahLst/>
          <a:cxnLst/>
          <a:rect l="0" t="0" r="0" b="0"/>
          <a:pathLst>
            <a:path>
              <a:moveTo>
                <a:pt x="394708" y="811533"/>
              </a:moveTo>
              <a:arcTo wR="2006642" hR="2006642" stAng="12993223" swAng="1308046"/>
            </a:path>
          </a:pathLst>
        </a:custGeom>
        <a:noFill/>
        <a:ln w="952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3A23A-5FCB-3A43-BB0B-C66FAE95A371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Hant" sz="3500" b="1" kern="1200" dirty="0"/>
            <a:t>  </a:t>
          </a:r>
          <a:r>
            <a:rPr kumimoji="1" lang="zh-Hant" altLang="en-US" sz="3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胰島素</a:t>
          </a:r>
          <a:endParaRPr lang="zh-TW" altLang="en-US" sz="3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746" y="1316736"/>
        <a:ext cx="1625600" cy="1354666"/>
      </dsp:txXfrm>
    </dsp:sp>
    <dsp:sp modelId="{8143C858-8D3E-FD47-B7DA-10F14952D487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Hant" altLang="en-US" sz="3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脂聯素</a:t>
          </a:r>
          <a:endParaRPr lang="zh-TW" altLang="en-US" sz="3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71893" y="3467946"/>
        <a:ext cx="2438400" cy="1192106"/>
      </dsp:txXfrm>
    </dsp:sp>
    <dsp:sp modelId="{6833C243-F3D5-D542-895B-2BD47A64BC3B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Hant" altLang="en-US" sz="3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瘦體素</a:t>
          </a:r>
          <a:endParaRPr lang="zh-TW" altLang="en-US" sz="3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21653" y="1316736"/>
        <a:ext cx="1625600" cy="1354666"/>
      </dsp:txXfrm>
    </dsp:sp>
    <dsp:sp modelId="{403D9716-7584-B541-996F-014CF7198BA3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40591-E60A-CA4E-B8ED-0B81B949ADE7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E65C2-90BC-FD49-8AAE-C293C011CF3D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95B9D-0DFE-F340-84E8-9505F1A75E6D}">
      <dsp:nvSpPr>
        <dsp:cNvPr id="0" name=""/>
        <dsp:cNvSpPr/>
      </dsp:nvSpPr>
      <dsp:spPr>
        <a:xfrm>
          <a:off x="2394194" y="-49569"/>
          <a:ext cx="1235260" cy="879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/>
            <a:t>下視丘飽食中樞</a:t>
          </a:r>
          <a:endParaRPr lang="zh-TW" altLang="en-US" sz="1800" kern="1200" dirty="0"/>
        </a:p>
      </dsp:txBody>
      <dsp:txXfrm>
        <a:off x="2437147" y="-6616"/>
        <a:ext cx="1149354" cy="793994"/>
      </dsp:txXfrm>
    </dsp:sp>
    <dsp:sp modelId="{375A11ED-D14B-644E-881A-A68712FA9DD1}">
      <dsp:nvSpPr>
        <dsp:cNvPr id="0" name=""/>
        <dsp:cNvSpPr/>
      </dsp:nvSpPr>
      <dsp:spPr>
        <a:xfrm>
          <a:off x="1421165" y="390380"/>
          <a:ext cx="3181318" cy="3181318"/>
        </a:xfrm>
        <a:custGeom>
          <a:avLst/>
          <a:gdLst/>
          <a:ahLst/>
          <a:cxnLst/>
          <a:rect l="0" t="0" r="0" b="0"/>
          <a:pathLst>
            <a:path>
              <a:moveTo>
                <a:pt x="2316965" y="175500"/>
              </a:moveTo>
              <a:arcTo wR="1590659" hR="1590659" stAng="17830105" swAng="7855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60F48-8ACC-0042-A39D-0EC32B0F0FD1}">
      <dsp:nvSpPr>
        <dsp:cNvPr id="0" name=""/>
        <dsp:cNvSpPr/>
      </dsp:nvSpPr>
      <dsp:spPr>
        <a:xfrm>
          <a:off x="3761102" y="848071"/>
          <a:ext cx="1256547" cy="6752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/>
            <a:t>降低食慾</a:t>
          </a:r>
          <a:endParaRPr lang="zh-TW" altLang="en-US" sz="2000" kern="1200" dirty="0"/>
        </a:p>
      </dsp:txBody>
      <dsp:txXfrm>
        <a:off x="3794066" y="881035"/>
        <a:ext cx="1190619" cy="609350"/>
      </dsp:txXfrm>
    </dsp:sp>
    <dsp:sp modelId="{7937B006-11C1-6F4A-956A-B88E3D681B42}">
      <dsp:nvSpPr>
        <dsp:cNvPr id="0" name=""/>
        <dsp:cNvSpPr/>
      </dsp:nvSpPr>
      <dsp:spPr>
        <a:xfrm>
          <a:off x="1421165" y="390380"/>
          <a:ext cx="3181318" cy="3181318"/>
        </a:xfrm>
        <a:custGeom>
          <a:avLst/>
          <a:gdLst/>
          <a:ahLst/>
          <a:cxnLst/>
          <a:rect l="0" t="0" r="0" b="0"/>
          <a:pathLst>
            <a:path>
              <a:moveTo>
                <a:pt x="3156531" y="1310943"/>
              </a:moveTo>
              <a:arcTo wR="1590659" hR="1590659" stAng="20992317" swAng="121536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E532B-082C-714E-9D81-B7AE95C0C8BC}">
      <dsp:nvSpPr>
        <dsp:cNvPr id="0" name=""/>
        <dsp:cNvSpPr/>
      </dsp:nvSpPr>
      <dsp:spPr>
        <a:xfrm>
          <a:off x="3869931" y="2438730"/>
          <a:ext cx="1038889" cy="6752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/>
            <a:t>脂肪細胞減少</a:t>
          </a:r>
          <a:endParaRPr lang="zh-TW" altLang="en-US" sz="1800" kern="1200" dirty="0"/>
        </a:p>
      </dsp:txBody>
      <dsp:txXfrm>
        <a:off x="3902895" y="2471694"/>
        <a:ext cx="972961" cy="609350"/>
      </dsp:txXfrm>
    </dsp:sp>
    <dsp:sp modelId="{6B50A4F8-556B-E74B-9C38-B86F83652214}">
      <dsp:nvSpPr>
        <dsp:cNvPr id="0" name=""/>
        <dsp:cNvSpPr/>
      </dsp:nvSpPr>
      <dsp:spPr>
        <a:xfrm>
          <a:off x="1421165" y="390380"/>
          <a:ext cx="3181318" cy="3181318"/>
        </a:xfrm>
        <a:custGeom>
          <a:avLst/>
          <a:gdLst/>
          <a:ahLst/>
          <a:cxnLst/>
          <a:rect l="0" t="0" r="0" b="0"/>
          <a:pathLst>
            <a:path>
              <a:moveTo>
                <a:pt x="2632659" y="2792503"/>
              </a:moveTo>
              <a:arcTo wR="1590659" hR="1590659" stAng="2944480" swAng="66265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9620B-C4D7-EC4A-B552-8FDFF7977FA9}">
      <dsp:nvSpPr>
        <dsp:cNvPr id="0" name=""/>
        <dsp:cNvSpPr/>
      </dsp:nvSpPr>
      <dsp:spPr>
        <a:xfrm>
          <a:off x="2308896" y="3234059"/>
          <a:ext cx="1405856" cy="675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/>
            <a:t>增加食慾</a:t>
          </a:r>
          <a:endParaRPr lang="zh-TW" altLang="en-US" sz="2000" kern="1200" dirty="0"/>
        </a:p>
      </dsp:txBody>
      <dsp:txXfrm>
        <a:off x="2341860" y="3267023"/>
        <a:ext cx="1339928" cy="609350"/>
      </dsp:txXfrm>
    </dsp:sp>
    <dsp:sp modelId="{E30B6BFC-3789-864D-A5F3-003B15F141E8}">
      <dsp:nvSpPr>
        <dsp:cNvPr id="0" name=""/>
        <dsp:cNvSpPr/>
      </dsp:nvSpPr>
      <dsp:spPr>
        <a:xfrm>
          <a:off x="1421165" y="390380"/>
          <a:ext cx="3181318" cy="3181318"/>
        </a:xfrm>
        <a:custGeom>
          <a:avLst/>
          <a:gdLst/>
          <a:ahLst/>
          <a:cxnLst/>
          <a:rect l="0" t="0" r="0" b="0"/>
          <a:pathLst>
            <a:path>
              <a:moveTo>
                <a:pt x="798190" y="2969857"/>
              </a:moveTo>
              <a:arcTo wR="1590659" hR="1590659" stAng="7192866" swAng="66265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8EB3E-9D39-6343-A0B2-A29EFE36294A}">
      <dsp:nvSpPr>
        <dsp:cNvPr id="0" name=""/>
        <dsp:cNvSpPr/>
      </dsp:nvSpPr>
      <dsp:spPr>
        <a:xfrm>
          <a:off x="1114829" y="2438730"/>
          <a:ext cx="1038889" cy="6752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/>
            <a:t>脂肪細胞增加</a:t>
          </a:r>
          <a:endParaRPr lang="zh-TW" altLang="en-US" sz="1800" kern="1200" dirty="0"/>
        </a:p>
      </dsp:txBody>
      <dsp:txXfrm>
        <a:off x="1147793" y="2471694"/>
        <a:ext cx="972961" cy="609350"/>
      </dsp:txXfrm>
    </dsp:sp>
    <dsp:sp modelId="{5D642F16-26AC-6645-AB97-0162B28F3940}">
      <dsp:nvSpPr>
        <dsp:cNvPr id="0" name=""/>
        <dsp:cNvSpPr/>
      </dsp:nvSpPr>
      <dsp:spPr>
        <a:xfrm>
          <a:off x="1441518" y="464590"/>
          <a:ext cx="3181318" cy="3181318"/>
        </a:xfrm>
        <a:custGeom>
          <a:avLst/>
          <a:gdLst/>
          <a:ahLst/>
          <a:cxnLst/>
          <a:rect l="0" t="0" r="0" b="0"/>
          <a:pathLst>
            <a:path>
              <a:moveTo>
                <a:pt x="22907" y="1859642"/>
              </a:moveTo>
              <a:arcTo wR="1590659" hR="1590659" stAng="10215865" swAng="76591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3AA89-368F-3A4A-AFA6-8F1A755DF33F}">
      <dsp:nvSpPr>
        <dsp:cNvPr id="0" name=""/>
        <dsp:cNvSpPr/>
      </dsp:nvSpPr>
      <dsp:spPr>
        <a:xfrm>
          <a:off x="929321" y="1179382"/>
          <a:ext cx="1180510" cy="675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瘦體素</a:t>
          </a:r>
        </a:p>
      </dsp:txBody>
      <dsp:txXfrm>
        <a:off x="962285" y="1212346"/>
        <a:ext cx="1114582" cy="609350"/>
      </dsp:txXfrm>
    </dsp:sp>
    <dsp:sp modelId="{98C51D04-45EE-BF4F-974C-A69992F96802}">
      <dsp:nvSpPr>
        <dsp:cNvPr id="0" name=""/>
        <dsp:cNvSpPr/>
      </dsp:nvSpPr>
      <dsp:spPr>
        <a:xfrm>
          <a:off x="1464538" y="371340"/>
          <a:ext cx="3181318" cy="3181318"/>
        </a:xfrm>
        <a:custGeom>
          <a:avLst/>
          <a:gdLst/>
          <a:ahLst/>
          <a:cxnLst/>
          <a:rect l="0" t="0" r="0" b="0"/>
          <a:pathLst>
            <a:path>
              <a:moveTo>
                <a:pt x="312817" y="643390"/>
              </a:moveTo>
              <a:arcTo wR="1590659" hR="1590659" stAng="12992981" swAng="13091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4052-EA8E-4343-BF0D-8A8F9FE4505B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A9DB0-F682-7B42-B45D-C1E423C8EB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289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Pittsburg</a:t>
            </a:r>
            <a:r>
              <a:rPr kumimoji="1" lang="en-US" altLang="zh-TW" baseline="0" dirty="0"/>
              <a:t> University study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5391-1784-2143-89A0-69E2ACA18ADC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479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413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altLang="zh-TW">
                <a:latin typeface="Calibri" charset="0"/>
                <a:ea typeface="MS PGothic" charset="0"/>
              </a:rPr>
              <a:t>You will find lots of African Mango Extracts on the market, but only one is patented and supported by double-blind, placebo-controlled studies and that is WellTrim.  IGOB131 is the form of African Mango you want to take if you want to lose weight.</a:t>
            </a:r>
          </a:p>
          <a:p>
            <a:endParaRPr kumimoji="0" lang="en-US" altLang="zh-TW">
              <a:latin typeface="Calibri" charset="0"/>
              <a:ea typeface="MS PGothic" charset="0"/>
            </a:endParaRPr>
          </a:p>
          <a:p>
            <a:r>
              <a:rPr kumimoji="0" lang="en-US" altLang="zh-TW">
                <a:latin typeface="Calibri" charset="0"/>
                <a:ea typeface="MS PGothic" charset="0"/>
              </a:rPr>
              <a:t>WellTrim is the only certified, authentic, GRAS affirmed standardized extract of African Mango.</a:t>
            </a:r>
          </a:p>
          <a:p>
            <a:endParaRPr kumimoji="0" lang="en-US" altLang="zh-TW">
              <a:latin typeface="Calibri" charset="0"/>
              <a:ea typeface="MS PGothic" charset="0"/>
            </a:endParaRPr>
          </a:p>
          <a:p>
            <a:r>
              <a:rPr kumimoji="0" lang="en-US" altLang="zh-TW">
                <a:latin typeface="Calibri" charset="0"/>
                <a:ea typeface="MS PGothic" charset="0"/>
              </a:rPr>
              <a:t>I encourage you to Google US Patent 7,537,790 to review the health claims for this ingredient.  I can</a:t>
            </a:r>
            <a:r>
              <a:rPr kumimoji="0" lang="en-US">
                <a:latin typeface="Calibri" charset="0"/>
                <a:ea typeface="MS PGothic" charset="0"/>
              </a:rPr>
              <a:t>’</a:t>
            </a:r>
            <a:r>
              <a:rPr kumimoji="0" lang="en-US" altLang="zh-TW">
                <a:latin typeface="Calibri" charset="0"/>
                <a:ea typeface="MS PGothic" charset="0"/>
              </a:rPr>
              <a:t>t use say these health claims in my presentation because the FDA deems them too powerful.  But that</a:t>
            </a:r>
            <a:r>
              <a:rPr kumimoji="0" lang="en-US">
                <a:latin typeface="Calibri" charset="0"/>
                <a:ea typeface="MS PGothic" charset="0"/>
              </a:rPr>
              <a:t>’</a:t>
            </a:r>
            <a:r>
              <a:rPr kumimoji="0" lang="en-US" altLang="zh-TW">
                <a:latin typeface="Calibri" charset="0"/>
                <a:ea typeface="MS PGothic" charset="0"/>
              </a:rPr>
              <a:t>s not going to stop me from explaining how this incredible ingredient works in the body to optimize many metabolic parameters and to help you loose weight.</a:t>
            </a:r>
          </a:p>
          <a:p>
            <a:endParaRPr kumimoji="0" lang="en-US" altLang="zh-TW">
              <a:latin typeface="Calibri" charset="0"/>
              <a:ea typeface="MS PGothic" charset="0"/>
            </a:endParaRPr>
          </a:p>
          <a:p>
            <a:endParaRPr kumimoji="0" lang="en-US" altLang="zh-TW">
              <a:latin typeface="Calibri" charset="0"/>
              <a:ea typeface="MS PGothic" charset="0"/>
            </a:endParaRPr>
          </a:p>
          <a:p>
            <a:endParaRPr kumimoji="0" lang="en-US" altLang="zh-TW">
              <a:latin typeface="Calibri" charset="0"/>
              <a:ea typeface="MS PGothic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1573AF4-806C-ED4B-8CDB-258AF3E8F867}" type="slidenum">
              <a:rPr lang="en-US" altLang="zh-TW">
                <a:solidFill>
                  <a:srgbClr val="000000"/>
                </a:solidFill>
                <a:latin typeface="Calibri" charset="0"/>
              </a:rPr>
              <a:pPr/>
              <a:t>13</a:t>
            </a:fld>
            <a:endParaRPr lang="en-US" altLang="zh-TW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0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0157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703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8297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18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452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179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347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984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51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43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315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E8CAB7-3265-A746-81B4-669D1854E2F9}" type="datetimeFigureOut">
              <a:rPr kumimoji="1" lang="zh-TW" altLang="en-US" smtClean="0"/>
              <a:t>2018/4/30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92E546-EBA6-0947-A98D-865CB1C046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8940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85AF6B5-59D5-8A4B-9D17-70EA6BD65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" y="458576"/>
            <a:ext cx="8017002" cy="3255264"/>
          </a:xfrm>
        </p:spPr>
        <p:txBody>
          <a:bodyPr/>
          <a:lstStyle/>
          <a:p>
            <a:pPr algn="ctr"/>
            <a:r>
              <a:rPr kumimoji="1" lang="zh-TW" altLang="en-US" sz="6600" b="1" dirty="0">
                <a:solidFill>
                  <a:srgbClr val="002060"/>
                </a:solidFill>
                <a:latin typeface="+mn-ea"/>
                <a:ea typeface="+mn-ea"/>
              </a:rPr>
              <a:t>明星成分</a:t>
            </a:r>
            <a:r>
              <a:rPr kumimoji="1" lang="en-US" altLang="zh-TW" sz="6600" b="1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kumimoji="1" lang="en-US" altLang="zh-TW" sz="66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kumimoji="1" lang="zh-Hant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非洲芒果種子萃取物</a:t>
            </a:r>
            <a:endParaRPr kumimoji="1"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61FD12EB-BFF8-6E41-B901-E50DED49C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611" y="5007271"/>
            <a:ext cx="6831673" cy="108623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Clr>
                <a:srgbClr val="FF9900"/>
              </a:buClr>
              <a:defRPr/>
            </a:pPr>
            <a:r>
              <a:rPr lang="zh-TW" altLang="en-US" sz="1800" b="1" baseline="30000" dirty="0">
                <a:latin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b="1" dirty="0">
                <a:latin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b="1" dirty="0">
                <a:latin typeface="微軟正黑體" panose="020B0604030504040204" pitchFamily="34" charset="-120"/>
                <a:cs typeface="Times New Roman" pitchFamily="18" charset="0"/>
              </a:rPr>
              <a:t>2018 </a:t>
            </a:r>
            <a:r>
              <a:rPr lang="zh-CN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</a:t>
            </a:r>
            <a:r>
              <a:rPr lang="zh-TW" altLang="en-US" sz="1800" b="1" dirty="0">
                <a:latin typeface="微軟正黑體" panose="020B0604030504040204" pitchFamily="34" charset="-120"/>
                <a:cs typeface="Times New Roman" pitchFamily="18" charset="0"/>
              </a:rPr>
              <a:t>台</a:t>
            </a:r>
            <a:r>
              <a:rPr lang="zh-CN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灣公司版權所有</a:t>
            </a:r>
            <a:endParaRPr lang="en-US" altLang="zh-CN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rgbClr val="FF9900"/>
              </a:buClr>
              <a:defRPr/>
            </a:pPr>
            <a:r>
              <a:rPr lang="zh-TW" altLang="en-US" sz="1800" b="1" dirty="0">
                <a:latin typeface="微軟正黑體" panose="020B0604030504040204" pitchFamily="34" charset="-120"/>
                <a:cs typeface="Times New Roman" pitchFamily="18" charset="0"/>
              </a:rPr>
              <a:t>僅供內部教育訓練使用</a:t>
            </a:r>
            <a:endParaRPr lang="en-US" altLang="zh-TW" sz="1800" b="1" dirty="0">
              <a:latin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5" y="4247466"/>
            <a:ext cx="3630728" cy="4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6A621-4E17-5C4F-AB13-E7A2F82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1123188"/>
            <a:ext cx="3140943" cy="4601183"/>
          </a:xfrm>
        </p:spPr>
        <p:txBody>
          <a:bodyPr>
            <a:normAutofit/>
          </a:bodyPr>
          <a:lstStyle/>
          <a:p>
            <a:pPr algn="ctr"/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非洲芒果種</a:t>
            </a: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萃取物</a:t>
            </a:r>
            <a: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ant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Hant" sz="4400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Irvingia</a:t>
            </a:r>
            <a:r>
              <a:rPr kumimoji="1" lang="en-US" altLang="zh-Hant" sz="4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Hant" sz="4400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gabonensis</a:t>
            </a:r>
            <a:r>
              <a:rPr kumimoji="1" lang="en-US" altLang="zh-Hant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0EB8436-F53D-3041-934A-5741D84E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11870" cy="5120640"/>
          </a:xfrm>
        </p:spPr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n"/>
            </a:pPr>
            <a:r>
              <a:rPr kumimoji="1" lang="zh-Hant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經過人體雙盲測試，發現可以有效降低體重</a:t>
            </a:r>
            <a:endParaRPr kumimoji="1" lang="en-US" altLang="zh-Hant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449263">
              <a:buNone/>
            </a:pPr>
            <a:endParaRPr kumimoji="1" lang="en-US" altLang="zh-Hant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449263">
              <a:buFont typeface="Wingdings" panose="05000000000000000000" pitchFamily="2" charset="2"/>
              <a:buChar char="n"/>
            </a:pPr>
            <a:r>
              <a:rPr kumimoji="1" lang="zh-Hant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與對照組比較，可以降低血膽固醇、低密度脂蛋白</a:t>
            </a:r>
            <a:r>
              <a:rPr kumimoji="1" lang="en-US" altLang="zh-Hant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LDL</a:t>
            </a:r>
            <a:r>
              <a:rPr kumimoji="1" lang="zh-Hant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、三酸甘油脂</a:t>
            </a:r>
            <a:endParaRPr kumimoji="1" lang="en-US" altLang="zh-Hant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449263">
              <a:buNone/>
            </a:pPr>
            <a:endParaRPr kumimoji="1" lang="en-US" altLang="zh-Hant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449263">
              <a:buFont typeface="Wingdings" panose="05000000000000000000" pitchFamily="2" charset="2"/>
              <a:buChar char="n"/>
            </a:pPr>
            <a:r>
              <a:rPr kumimoji="1" lang="zh-Hant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與對照組比較，可提高高密度脂蛋白</a:t>
            </a:r>
            <a:r>
              <a:rPr kumimoji="1" lang="en-US" altLang="zh-Hant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HDL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8ED5C1-51A2-3B44-874A-3FAC8CA8E547}"/>
              </a:ext>
            </a:extLst>
          </p:cNvPr>
          <p:cNvSpPr/>
          <p:nvPr/>
        </p:nvSpPr>
        <p:spPr>
          <a:xfrm>
            <a:off x="7887193" y="6201846"/>
            <a:ext cx="413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TW" i="1" dirty="0" err="1"/>
              <a:t>Lipids</a:t>
            </a:r>
            <a:r>
              <a:rPr lang="id-ID" altLang="zh-TW" i="1" dirty="0"/>
              <a:t> in </a:t>
            </a:r>
            <a:r>
              <a:rPr lang="id-ID" altLang="zh-TW" i="1" dirty="0" err="1"/>
              <a:t>Health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Disease</a:t>
            </a:r>
            <a:r>
              <a:rPr lang="id-ID" altLang="zh-TW" i="1" dirty="0"/>
              <a:t> 2005, 4:12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7801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6A621-4E17-5C4F-AB13-E7A2F82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89" y="1123837"/>
            <a:ext cx="3193960" cy="4601183"/>
          </a:xfrm>
        </p:spPr>
        <p:txBody>
          <a:bodyPr>
            <a:normAutofit/>
          </a:bodyPr>
          <a:lstStyle/>
          <a:p>
            <a:pPr algn="ctr"/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非洲芒果種</a:t>
            </a: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萃取物</a:t>
            </a:r>
            <a: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ant" sz="4400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Irvingia</a:t>
            </a:r>
            <a:r>
              <a:rPr kumimoji="1" lang="en-US" altLang="zh-Hant" sz="4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Hant" sz="4400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gabonensis</a:t>
            </a:r>
            <a:endParaRPr kumimoji="1"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0EB8436-F53D-3041-934A-5741D84E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311" y="561474"/>
            <a:ext cx="7708097" cy="352740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l-GR" altLang="zh-TW" sz="32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PPARγ</a:t>
            </a:r>
            <a:r>
              <a:rPr kumimoji="1"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(Peroxisome proliferator-</a:t>
            </a:r>
          </a:p>
          <a:p>
            <a:pPr marL="0" indent="0">
              <a:buNone/>
            </a:pPr>
            <a:r>
              <a:rPr kumimoji="1"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1"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activated receptor γ)</a:t>
            </a:r>
            <a:r>
              <a:rPr kumimoji="1"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：其作用為分化幹</a:t>
            </a:r>
            <a:endParaRPr kumimoji="1"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kumimoji="1"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細胞而成脂肪組織</a:t>
            </a:r>
            <a:endParaRPr kumimoji="1"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kumimoji="1" lang="en-US" altLang="zh-Hant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於脂肪細胞實驗</a:t>
            </a:r>
            <a:r>
              <a:rPr kumimoji="1" lang="en-US" altLang="zh-Hant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 Vitro)</a:t>
            </a:r>
            <a:r>
              <a:rPr kumimoji="1" lang="zh-Hant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，發現非洲芒果</a:t>
            </a:r>
            <a:endParaRPr kumimoji="1" lang="en-US" altLang="zh-Hant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kumimoji="1"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1" lang="zh-Hant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kumimoji="1"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kumimoji="1" lang="zh-Hant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萃取物可抑制</a:t>
            </a:r>
            <a:r>
              <a:rPr kumimoji="1" lang="el-GR" altLang="zh-TW" sz="32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PPARγ</a:t>
            </a:r>
            <a:r>
              <a:rPr kumimoji="1" lang="zh-Hant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基因的表現</a:t>
            </a:r>
            <a:endParaRPr kumimoji="1" lang="en-US" altLang="zh-Hant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FA155B9-A576-204C-B965-4E3EB8337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33" y="4088883"/>
            <a:ext cx="73374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00E258C-253F-254A-87C8-EE630B812E46}"/>
              </a:ext>
            </a:extLst>
          </p:cNvPr>
          <p:cNvSpPr/>
          <p:nvPr/>
        </p:nvSpPr>
        <p:spPr>
          <a:xfrm>
            <a:off x="7738015" y="6359009"/>
            <a:ext cx="411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TW" i="1" dirty="0" err="1"/>
              <a:t>Lipids</a:t>
            </a:r>
            <a:r>
              <a:rPr lang="id-ID" altLang="zh-TW" i="1" dirty="0"/>
              <a:t> in </a:t>
            </a:r>
            <a:r>
              <a:rPr lang="id-ID" altLang="zh-TW" i="1" dirty="0" err="1"/>
              <a:t>Health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Disease</a:t>
            </a:r>
            <a:r>
              <a:rPr lang="id-ID" altLang="zh-TW" i="1" dirty="0"/>
              <a:t> 2008, 7:44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21239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16D1CC8-E8CE-A249-BABE-25BCBA97A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0" t="7474" r="3793" b="3222"/>
          <a:stretch/>
        </p:blipFill>
        <p:spPr>
          <a:xfrm>
            <a:off x="749337" y="1866393"/>
            <a:ext cx="10693326" cy="3748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A25DFE7-A4EA-8D41-8FFB-0BDF590858DD}"/>
              </a:ext>
            </a:extLst>
          </p:cNvPr>
          <p:cNvSpPr/>
          <p:nvPr/>
        </p:nvSpPr>
        <p:spPr>
          <a:xfrm>
            <a:off x="7983095" y="6316146"/>
            <a:ext cx="400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TW" i="1" dirty="0" err="1"/>
              <a:t>Lipids</a:t>
            </a:r>
            <a:r>
              <a:rPr lang="id-ID" altLang="zh-TW" i="1" dirty="0"/>
              <a:t> in </a:t>
            </a:r>
            <a:r>
              <a:rPr lang="id-ID" altLang="zh-TW" i="1" dirty="0" err="1"/>
              <a:t>Health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Disease</a:t>
            </a:r>
            <a:r>
              <a:rPr lang="id-ID" altLang="zh-TW" i="1" dirty="0"/>
              <a:t> 2009, 8:7</a:t>
            </a:r>
            <a:endParaRPr lang="zh-TW" altLang="en-US" i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AE2D22C-F043-3542-AEB7-91EF70159805}"/>
              </a:ext>
            </a:extLst>
          </p:cNvPr>
          <p:cNvSpPr txBox="1"/>
          <p:nvPr/>
        </p:nvSpPr>
        <p:spPr>
          <a:xfrm>
            <a:off x="0" y="112296"/>
            <a:ext cx="12192000" cy="9946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zh-Hant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優質營養素解決荷爾蒙平衡</a:t>
            </a:r>
            <a:endParaRPr kumimoji="1" lang="zh-TW" altLang="en-US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6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EB4DF2-5231-4445-8390-3F76DF8E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6857" y="2001203"/>
            <a:ext cx="3794760" cy="1485900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kumimoji="1" lang="en-US" altLang="zh-TW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WellTrim</a:t>
            </a:r>
            <a:r>
              <a:rPr kumimoji="1" lang="en-US" altLang="zh-TW" sz="44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(IGOB131</a:t>
            </a:r>
            <a:r>
              <a:rPr kumimoji="1" lang="en-US" altLang="zh-TW" sz="44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27DAAE-CF62-2040-867E-3772CA07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864" y="772478"/>
            <a:ext cx="8253096" cy="5445442"/>
          </a:xfrm>
        </p:spPr>
        <p:txBody>
          <a:bodyPr>
            <a:normAutofit/>
          </a:bodyPr>
          <a:lstStyle/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  <a:cs typeface="微軟正黑體" charset="0"/>
              </a:rPr>
              <a:t>是一種經臨床測試的非洲芒果萃取物</a:t>
            </a:r>
            <a:r>
              <a:rPr kumimoji="1" lang="en-US" altLang="zh-Hant" sz="3200" b="1" i="1" dirty="0" err="1">
                <a:solidFill>
                  <a:srgbClr val="002060"/>
                </a:solidFill>
                <a:latin typeface="+mn-ea"/>
              </a:rPr>
              <a:t>Irvingia</a:t>
            </a:r>
            <a:r>
              <a:rPr kumimoji="1" lang="en-US" altLang="zh-Hant" sz="3200" b="1" i="1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en-US" altLang="zh-Hant" sz="3200" b="1" i="1" dirty="0" err="1">
                <a:solidFill>
                  <a:srgbClr val="002060"/>
                </a:solidFill>
                <a:latin typeface="+mn-ea"/>
              </a:rPr>
              <a:t>gabonensis</a:t>
            </a:r>
            <a:r>
              <a:rPr kumimoji="1" lang="en-US" altLang="zh-Hant" sz="32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TW" altLang="en-US" sz="3200" b="1" dirty="0">
                <a:solidFill>
                  <a:srgbClr val="002060"/>
                </a:solidFill>
                <a:latin typeface="+mn-ea"/>
                <a:cs typeface="微軟正黑體" charset="0"/>
              </a:rPr>
              <a:t>，也稱為野生芒果。其天然成分已被證明可促進健康的體重管理</a:t>
            </a:r>
            <a:endParaRPr lang="en-US" altLang="zh-TW" sz="3200" b="1" dirty="0">
              <a:solidFill>
                <a:srgbClr val="002060"/>
              </a:solidFill>
              <a:latin typeface="+mn-ea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FF0000"/>
                </a:solidFill>
                <a:latin typeface="+mn-ea"/>
                <a:cs typeface="微軟正黑體" charset="0"/>
              </a:rPr>
              <a:t>獲得美國食藥署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  <a:cs typeface="微軟正黑體" charset="0"/>
              </a:rPr>
              <a:t>GRAS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  <a:cs typeface="微軟正黑體" charset="0"/>
              </a:rPr>
              <a:t>認證</a:t>
            </a:r>
            <a:endParaRPr lang="en-US" altLang="zh-TW" sz="3200" b="1" dirty="0">
              <a:solidFill>
                <a:srgbClr val="FF0000"/>
              </a:solidFill>
              <a:latin typeface="+mn-ea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FF0000"/>
                </a:solidFill>
                <a:latin typeface="+mn-ea"/>
                <a:cs typeface="微軟正黑體" charset="0"/>
              </a:rPr>
              <a:t>獲得美國專利健康宣稱</a:t>
            </a:r>
            <a:r>
              <a:rPr lang="en-US" altLang="zh-TW" sz="3200" b="1" dirty="0">
                <a:solidFill>
                  <a:srgbClr val="002060"/>
                </a:solidFill>
                <a:latin typeface="+mn-ea"/>
                <a:cs typeface="微軟正黑體" charset="0"/>
              </a:rPr>
              <a:t>(U.S. Patent 7,537,790).</a:t>
            </a: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  <a:cs typeface="微軟正黑體" charset="0"/>
              </a:rPr>
              <a:t>經雙盲，安慰劑控制組人體實驗證實</a:t>
            </a:r>
            <a:endParaRPr lang="en-US" altLang="zh-TW" sz="3200" b="1" dirty="0">
              <a:solidFill>
                <a:srgbClr val="002060"/>
              </a:solidFill>
              <a:latin typeface="+mn-ea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  <a:cs typeface="微軟正黑體" charset="0"/>
              </a:rPr>
              <a:t>藉由多重作用機制，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  <a:cs typeface="微軟正黑體" charset="0"/>
              </a:rPr>
              <a:t>不僅可促進健康窈窕還有助改善整體健康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C93AA1-C9A4-1141-84D4-9E80042A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0" y="4429362"/>
            <a:ext cx="3060065" cy="22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19DA31-670B-284D-A4FB-6E4C1B7A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72106" cy="460118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400" b="1" dirty="0"/>
              <a:t>Well </a:t>
            </a:r>
            <a:r>
              <a:rPr kumimoji="1" lang="en-US" altLang="zh-TW" sz="4400" b="1" dirty="0" err="1"/>
              <a:t>Trim®iG</a:t>
            </a:r>
            <a:r>
              <a:rPr kumimoji="1" lang="en-US" altLang="zh-TW" sz="4400" b="1" dirty="0"/>
              <a:t/>
            </a:r>
            <a:br>
              <a:rPr kumimoji="1" lang="en-US" altLang="zh-TW" sz="4400" b="1" dirty="0"/>
            </a:br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瘦體素</a:t>
            </a:r>
            <a: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ant" sz="4400" b="1" dirty="0"/>
              <a:t>Leptin</a:t>
            </a:r>
            <a:endParaRPr kumimoji="1" lang="zh-TW" altLang="en-US" sz="4400" b="1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46039589-0A75-1645-AF03-62179FA6E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1" y="4437370"/>
            <a:ext cx="8488679" cy="2326485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人體實驗證實，</a:t>
            </a:r>
            <a:r>
              <a:rPr lang="en-US" altLang="zh-TW" sz="3200" b="1" dirty="0" err="1">
                <a:solidFill>
                  <a:srgbClr val="002060"/>
                </a:solidFill>
                <a:latin typeface="+mn-ea"/>
              </a:rPr>
              <a:t>WellTrim</a:t>
            </a:r>
            <a:r>
              <a:rPr lang="en-US" altLang="zh-TW" sz="3200" b="1" baseline="30000" dirty="0">
                <a:solidFill>
                  <a:srgbClr val="002060"/>
                </a:solidFill>
                <a:latin typeface="+mn-ea"/>
              </a:rPr>
              <a:t>®</a:t>
            </a: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能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51.7% 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的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</a:rPr>
              <a:t>C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反應蛋白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</a:rPr>
              <a:t>(CRP)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濃度</a:t>
            </a:r>
            <a:endParaRPr lang="en-US" altLang="zh-TW" sz="3200" b="1" dirty="0">
              <a:solidFill>
                <a:srgbClr val="FF0000"/>
              </a:solidFill>
              <a:latin typeface="+mn-ea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Hant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可改善瘦體素阻抗的狀況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zh-TW" altLang="en-US" sz="36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D5B689-8411-604B-976A-968280F407E8}"/>
              </a:ext>
            </a:extLst>
          </p:cNvPr>
          <p:cNvSpPr/>
          <p:nvPr/>
        </p:nvSpPr>
        <p:spPr>
          <a:xfrm>
            <a:off x="8188981" y="6441843"/>
            <a:ext cx="400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TW" i="1" dirty="0" err="1"/>
              <a:t>Lipids</a:t>
            </a:r>
            <a:r>
              <a:rPr lang="id-ID" altLang="zh-TW" i="1" dirty="0"/>
              <a:t> in </a:t>
            </a:r>
            <a:r>
              <a:rPr lang="id-ID" altLang="zh-TW" i="1" dirty="0" err="1"/>
              <a:t>Health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Disease</a:t>
            </a:r>
            <a:r>
              <a:rPr lang="id-ID" altLang="zh-TW" i="1" dirty="0"/>
              <a:t> 2009, 8:7</a:t>
            </a:r>
            <a:endParaRPr lang="zh-TW" altLang="en-US" i="1" dirty="0"/>
          </a:p>
        </p:txBody>
      </p:sp>
      <p:graphicFrame>
        <p:nvGraphicFramePr>
          <p:cNvPr id="11" name="資料圖表 10">
            <a:extLst>
              <a:ext uri="{FF2B5EF4-FFF2-40B4-BE49-F238E27FC236}">
                <a16:creationId xmlns:a16="http://schemas.microsoft.com/office/drawing/2014/main" id="{C3728DF7-E4FE-0047-9594-36F61B1BE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187636"/>
              </p:ext>
            </p:extLst>
          </p:nvPr>
        </p:nvGraphicFramePr>
        <p:xfrm>
          <a:off x="4854643" y="226178"/>
          <a:ext cx="6061668" cy="385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F4CC5378-58A6-9C43-8161-F22CE3C8F52A}"/>
              </a:ext>
            </a:extLst>
          </p:cNvPr>
          <p:cNvSpPr txBox="1"/>
          <p:nvPr/>
        </p:nvSpPr>
        <p:spPr>
          <a:xfrm>
            <a:off x="4666829" y="1435142"/>
            <a:ext cx="100781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TW" sz="3600" dirty="0"/>
              <a:t>CRP</a:t>
            </a:r>
            <a:endParaRPr kumimoji="1" lang="zh-TW" altLang="en-US" sz="3600" dirty="0"/>
          </a:p>
        </p:txBody>
      </p:sp>
      <p:sp>
        <p:nvSpPr>
          <p:cNvPr id="13" name="向下箭號 12">
            <a:extLst>
              <a:ext uri="{FF2B5EF4-FFF2-40B4-BE49-F238E27FC236}">
                <a16:creationId xmlns:a16="http://schemas.microsoft.com/office/drawing/2014/main" id="{1FDB5BF7-2D35-FD44-9012-E7124383A0A9}"/>
              </a:ext>
            </a:extLst>
          </p:cNvPr>
          <p:cNvSpPr/>
          <p:nvPr/>
        </p:nvSpPr>
        <p:spPr>
          <a:xfrm>
            <a:off x="4974845" y="1114235"/>
            <a:ext cx="400965" cy="1288144"/>
          </a:xfrm>
          <a:prstGeom prst="downArrow">
            <a:avLst/>
          </a:prstGeom>
          <a:solidFill>
            <a:srgbClr val="FF0000">
              <a:alpha val="5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43F68BB-C7E6-C243-BEB6-E7025871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2921" y="2681478"/>
            <a:ext cx="4372189" cy="1485900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TW" sz="4400" b="1" dirty="0">
                <a:ea typeface="+mn-ea"/>
              </a:rPr>
              <a:t>Well </a:t>
            </a:r>
            <a:r>
              <a:rPr kumimoji="1" lang="en-US" altLang="zh-TW" sz="4400" b="1" dirty="0" err="1">
                <a:ea typeface="+mn-ea"/>
              </a:rPr>
              <a:t>Trim®iG</a:t>
            </a:r>
            <a:r>
              <a:rPr kumimoji="1" lang="en-US" altLang="zh-TW" sz="4400" b="1" dirty="0">
                <a:ea typeface="+mn-ea"/>
              </a:rPr>
              <a:t/>
            </a:r>
            <a:br>
              <a:rPr kumimoji="1" lang="en-US" altLang="zh-TW" sz="4400" b="1" dirty="0">
                <a:ea typeface="+mn-ea"/>
              </a:rPr>
            </a:br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脂聯素</a:t>
            </a:r>
            <a:r>
              <a:rPr kumimoji="1" lang="en-US" altLang="zh-Hant" sz="4400" b="1" dirty="0">
                <a:latin typeface="+mn-ea"/>
                <a:ea typeface="+mn-ea"/>
              </a:rPr>
              <a:t/>
            </a:r>
            <a:br>
              <a:rPr kumimoji="1" lang="en-US" altLang="zh-Hant" sz="4400" b="1" dirty="0">
                <a:latin typeface="+mn-ea"/>
                <a:ea typeface="+mn-ea"/>
              </a:rPr>
            </a:br>
            <a:r>
              <a:rPr kumimoji="1" lang="en-US" altLang="zh-Hant" sz="4400" b="1" dirty="0">
                <a:latin typeface="+mn-ea"/>
                <a:ea typeface="+mn-ea"/>
              </a:rPr>
              <a:t>Adiponectin</a:t>
            </a:r>
            <a:br>
              <a:rPr kumimoji="1" lang="en-US" altLang="zh-Hant" sz="4400" b="1" dirty="0">
                <a:latin typeface="+mn-ea"/>
                <a:ea typeface="+mn-ea"/>
              </a:rPr>
            </a:br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與血糖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A7A060-02C2-9E44-87C3-F920818C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908" y="1187116"/>
            <a:ext cx="7743612" cy="4853659"/>
          </a:xfrm>
        </p:spPr>
        <p:txBody>
          <a:bodyPr anchor="t">
            <a:normAutofit fontScale="92500"/>
          </a:bodyPr>
          <a:lstStyle/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增加脂聯素濃度，可改善血糖濃度</a:t>
            </a:r>
            <a:endParaRPr lang="en-US" altLang="zh-TW" sz="32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32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相較於安慰劑組，</a:t>
            </a:r>
            <a:r>
              <a:rPr lang="en-US" altLang="zh-TW" sz="3200" b="1" dirty="0" err="1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Welltrim</a:t>
            </a:r>
            <a:r>
              <a:rPr lang="en-US" altLang="zh-TW" sz="3200" b="1" baseline="300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®</a:t>
            </a:r>
            <a:r>
              <a:rPr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組增加了</a:t>
            </a:r>
            <a:r>
              <a:rPr lang="en-US" altLang="zh-TW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159%</a:t>
            </a:r>
            <a:r>
              <a:rPr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的脂聯素濃度</a:t>
            </a:r>
            <a:endParaRPr lang="en-US" altLang="zh-TW" sz="32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32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相較於安慰劑組只減少了</a:t>
            </a:r>
            <a:r>
              <a:rPr lang="en-US" altLang="zh-TW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5.3%</a:t>
            </a:r>
            <a:r>
              <a:rPr lang="zh-TW" altLang="en-US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的血糖濃度，</a:t>
            </a:r>
            <a:r>
              <a:rPr lang="en-US" altLang="zh-TW" sz="3200" b="1" dirty="0" err="1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Welltrim</a:t>
            </a:r>
            <a:r>
              <a:rPr lang="en-US" altLang="zh-TW" sz="3200" b="1" baseline="30000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®</a:t>
            </a:r>
            <a:r>
              <a:rPr lang="zh-TW" altLang="en-US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組減少了</a:t>
            </a:r>
            <a:r>
              <a:rPr lang="en-US" altLang="zh-TW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22.5% </a:t>
            </a:r>
            <a:r>
              <a:rPr lang="zh-TW" altLang="en-US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的血糖濃度</a:t>
            </a:r>
            <a:endParaRPr lang="en-US" altLang="zh-TW" sz="32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32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TW" sz="3200" b="1" dirty="0" err="1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Welltrim</a:t>
            </a:r>
            <a:r>
              <a:rPr lang="en-US" altLang="zh-TW" sz="3200" b="1" baseline="30000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®</a:t>
            </a:r>
            <a:r>
              <a:rPr lang="zh-Hant" altLang="en-US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研究發現可以改善胰島素阻抗</a:t>
            </a:r>
            <a:endParaRPr kumimoji="1" lang="zh-TW" altLang="en-US" sz="32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C67467-567F-C84D-85CB-8F5FE4F16537}"/>
              </a:ext>
            </a:extLst>
          </p:cNvPr>
          <p:cNvSpPr/>
          <p:nvPr/>
        </p:nvSpPr>
        <p:spPr>
          <a:xfrm>
            <a:off x="7983095" y="6316146"/>
            <a:ext cx="400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TW" i="1" dirty="0" err="1"/>
              <a:t>Lipids</a:t>
            </a:r>
            <a:r>
              <a:rPr lang="id-ID" altLang="zh-TW" i="1" dirty="0"/>
              <a:t> in </a:t>
            </a:r>
            <a:r>
              <a:rPr lang="id-ID" altLang="zh-TW" i="1" dirty="0" err="1"/>
              <a:t>Health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Disease</a:t>
            </a:r>
            <a:r>
              <a:rPr lang="id-ID" altLang="zh-TW" i="1" dirty="0"/>
              <a:t> 2009, 8:7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3512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9EC2D6-65BB-8649-A2CC-4E676DCCD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98991" cy="5120640"/>
          </a:xfrm>
        </p:spPr>
        <p:txBody>
          <a:bodyPr>
            <a:normAutofit/>
          </a:bodyPr>
          <a:lstStyle/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TW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G3PDH</a:t>
            </a:r>
            <a:r>
              <a:rPr lang="zh-TW" altLang="en-US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是血糖轉換成脂肪時所需的酵素</a:t>
            </a:r>
            <a:endParaRPr lang="en-US" altLang="zh-TW" sz="32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32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TW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G3PHD </a:t>
            </a:r>
            <a:r>
              <a:rPr lang="zh-TW" altLang="en-US" sz="32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是導致肥胖的重要因素</a:t>
            </a:r>
            <a:endParaRPr lang="en-US" altLang="zh-TW" sz="32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32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減少</a:t>
            </a:r>
            <a:r>
              <a:rPr lang="en-US" altLang="zh-TW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G3PHD</a:t>
            </a:r>
            <a:r>
              <a:rPr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，就能減少血糖轉換成脂肪</a:t>
            </a:r>
            <a:endParaRPr lang="en-US" altLang="zh-TW" sz="32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32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與控制組相比，</a:t>
            </a:r>
            <a:r>
              <a:rPr lang="en-US" altLang="zh-TW" sz="3200" b="1" dirty="0" err="1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Welltrim</a:t>
            </a:r>
            <a:r>
              <a:rPr lang="en-US" altLang="zh-TW" sz="3200" b="1" baseline="300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®</a:t>
            </a:r>
            <a:r>
              <a:rPr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可減少</a:t>
            </a:r>
            <a:r>
              <a:rPr lang="en-US" altLang="zh-TW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71.6%</a:t>
            </a:r>
            <a:r>
              <a:rPr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的</a:t>
            </a:r>
            <a:r>
              <a:rPr lang="en-US" altLang="zh-TW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G3PDH</a:t>
            </a: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32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52425" indent="-3524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FF0000"/>
                </a:solidFill>
                <a:latin typeface="+mn-ea"/>
                <a:cs typeface="微軟正黑體" charset="0"/>
              </a:rPr>
              <a:t>可減少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  <a:cs typeface="微軟正黑體" charset="0"/>
              </a:rPr>
              <a:t>80.9%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  <a:cs typeface="微軟正黑體" charset="0"/>
              </a:rPr>
              <a:t>的脂肪合成</a:t>
            </a:r>
            <a:endParaRPr lang="en-US" altLang="zh-TW" sz="3200" b="1" dirty="0">
              <a:solidFill>
                <a:srgbClr val="FF0000"/>
              </a:solidFill>
              <a:latin typeface="+mn-ea"/>
              <a:cs typeface="微軟正黑體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9EFEB23-E736-2B45-B387-1327072F3EDA}"/>
              </a:ext>
            </a:extLst>
          </p:cNvPr>
          <p:cNvSpPr txBox="1">
            <a:spLocks/>
          </p:cNvSpPr>
          <p:nvPr/>
        </p:nvSpPr>
        <p:spPr>
          <a:xfrm>
            <a:off x="-123612" y="2788920"/>
            <a:ext cx="3720252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TW" dirty="0">
                <a:solidFill>
                  <a:schemeClr val="bg1"/>
                </a:solidFill>
              </a:rPr>
              <a:t>Well </a:t>
            </a:r>
            <a:r>
              <a:rPr kumimoji="1" lang="en-US" altLang="zh-TW" dirty="0" err="1">
                <a:solidFill>
                  <a:schemeClr val="bg1"/>
                </a:solidFill>
              </a:rPr>
              <a:t>Trim®iG</a:t>
            </a:r>
            <a:r>
              <a:rPr kumimoji="1" lang="en-US" altLang="zh-TW" dirty="0">
                <a:solidFill>
                  <a:schemeClr val="bg1"/>
                </a:solidFill>
              </a:rPr>
              <a:t>—</a:t>
            </a:r>
            <a:r>
              <a:rPr kumimoji="1" lang="zh-Hant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抑制</a:t>
            </a:r>
            <a:r>
              <a:rPr kumimoji="1" lang="en-US" altLang="zh-Hant" dirty="0">
                <a:solidFill>
                  <a:schemeClr val="bg1"/>
                </a:solidFill>
              </a:rPr>
              <a:t>G3PDH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C2E96B0-9302-7A48-8B0D-6DBB2971162C}"/>
              </a:ext>
            </a:extLst>
          </p:cNvPr>
          <p:cNvSpPr/>
          <p:nvPr/>
        </p:nvSpPr>
        <p:spPr>
          <a:xfrm>
            <a:off x="7983095" y="6316146"/>
            <a:ext cx="400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TW" i="1" dirty="0" err="1"/>
              <a:t>Lipids</a:t>
            </a:r>
            <a:r>
              <a:rPr lang="id-ID" altLang="zh-TW" i="1" dirty="0"/>
              <a:t> in </a:t>
            </a:r>
            <a:r>
              <a:rPr lang="id-ID" altLang="zh-TW" i="1" dirty="0" err="1"/>
              <a:t>Health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Disease</a:t>
            </a:r>
            <a:r>
              <a:rPr lang="id-ID" altLang="zh-TW" i="1" dirty="0"/>
              <a:t> 2009, 8:7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10808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93611A5E-3006-C646-9FA7-31DBE56DD131}"/>
              </a:ext>
            </a:extLst>
          </p:cNvPr>
          <p:cNvGrpSpPr/>
          <p:nvPr/>
        </p:nvGrpSpPr>
        <p:grpSpPr>
          <a:xfrm>
            <a:off x="4147458" y="158233"/>
            <a:ext cx="6527846" cy="6157913"/>
            <a:chOff x="3357588" y="158233"/>
            <a:chExt cx="5959475" cy="615791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619D278-9667-7E4D-96C5-3F1390BCE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88" y="158233"/>
              <a:ext cx="5959475" cy="61579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39DD59D-6623-774C-BEE7-61CEE6D3132B}"/>
                </a:ext>
              </a:extLst>
            </p:cNvPr>
            <p:cNvSpPr txBox="1"/>
            <p:nvPr/>
          </p:nvSpPr>
          <p:spPr>
            <a:xfrm>
              <a:off x="4271963" y="1072566"/>
              <a:ext cx="1665214" cy="369332"/>
            </a:xfrm>
            <a:prstGeom prst="rect">
              <a:avLst/>
            </a:prstGeom>
            <a:solidFill>
              <a:srgbClr val="FC010C"/>
            </a:solidFill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dirty="0">
                  <a:ln w="18415" cmpd="sng">
                    <a:solidFill>
                      <a:prstClr val="black"/>
                    </a:solidFill>
                    <a:prstDash val="solid"/>
                  </a:ln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WellTrim IG</a:t>
              </a:r>
              <a:r>
                <a:rPr lang="zh-TW" altLang="en-US" dirty="0">
                  <a:ln w="18415" cmpd="sng">
                    <a:solidFill>
                      <a:prstClr val="black"/>
                    </a:solidFill>
                    <a:prstDash val="solid"/>
                  </a:ln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組</a:t>
              </a:r>
              <a:endParaRPr kumimoji="1" lang="zh-TW" altLang="en-US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" name="文字方塊 4">
              <a:extLst>
                <a:ext uri="{FF2B5EF4-FFF2-40B4-BE49-F238E27FC236}">
                  <a16:creationId xmlns:a16="http://schemas.microsoft.com/office/drawing/2014/main" id="{D85242FC-FA69-C04A-8221-00C449969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163" y="1453566"/>
              <a:ext cx="2133600" cy="892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>
                  <a:solidFill>
                    <a:srgbClr val="FF0000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52</a:t>
              </a:r>
              <a:r>
                <a:rPr lang="zh-TW" altLang="en-US" sz="1600">
                  <a:solidFill>
                    <a:srgbClr val="FF0000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位受試者</a:t>
              </a:r>
              <a:endParaRPr lang="en-US" altLang="zh-TW" sz="160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 b="1">
                  <a:solidFill>
                    <a:srgbClr val="FF0000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減少</a:t>
              </a:r>
              <a:r>
                <a:rPr lang="en-US" altLang="zh-TW" sz="1800" b="1">
                  <a:solidFill>
                    <a:srgbClr val="FF0000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12.8</a:t>
              </a:r>
              <a:r>
                <a:rPr lang="zh-TW" altLang="en-US" sz="1800" b="1">
                  <a:solidFill>
                    <a:srgbClr val="FF0000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公斤</a:t>
              </a:r>
              <a:endParaRPr lang="en-US" altLang="zh-TW" sz="1800" b="1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 b="1">
                  <a:solidFill>
                    <a:srgbClr val="FF0000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減少</a:t>
              </a:r>
              <a:r>
                <a:rPr lang="en-US" altLang="zh-TW" sz="1800" b="1">
                  <a:solidFill>
                    <a:srgbClr val="FF0000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6.3%</a:t>
              </a:r>
              <a:r>
                <a:rPr lang="zh-TW" altLang="en-US" sz="1800" b="1">
                  <a:solidFill>
                    <a:srgbClr val="FF0000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體脂肪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15A89EB-D3DA-D44A-B58D-9AD2798D3EB9}"/>
                </a:ext>
              </a:extLst>
            </p:cNvPr>
            <p:cNvSpPr txBox="1"/>
            <p:nvPr/>
          </p:nvSpPr>
          <p:spPr>
            <a:xfrm>
              <a:off x="6786563" y="1072566"/>
              <a:ext cx="152400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dirty="0">
                  <a:ln w="18415" cmpd="sng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latin typeface="微軟正黑體"/>
                  <a:ea typeface="微軟正黑體"/>
                  <a:cs typeface="微軟正黑體"/>
                </a:rPr>
                <a:t>安慰劑組</a:t>
              </a:r>
              <a:endParaRPr kumimoji="1" lang="zh-TW" altLang="en-US" dirty="0">
                <a:solidFill>
                  <a:prstClr val="white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75188F4-9009-4246-9279-18F433290BFA}"/>
                </a:ext>
              </a:extLst>
            </p:cNvPr>
            <p:cNvSpPr txBox="1"/>
            <p:nvPr/>
          </p:nvSpPr>
          <p:spPr>
            <a:xfrm>
              <a:off x="6634163" y="1453601"/>
              <a:ext cx="18288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dirty="0">
                  <a:solidFill>
                    <a:prstClr val="white">
                      <a:lumMod val="50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50 </a:t>
              </a:r>
              <a:r>
                <a:rPr kumimoji="1" lang="zh-TW" altLang="en-US" sz="1400" dirty="0">
                  <a:solidFill>
                    <a:prstClr val="white">
                      <a:lumMod val="50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位受試者</a:t>
              </a:r>
              <a:endParaRPr kumimoji="1"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/>
                <a:ea typeface="微軟正黑體"/>
                <a:cs typeface="微軟正黑體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700" b="1" dirty="0">
                  <a:solidFill>
                    <a:prstClr val="white">
                      <a:lumMod val="50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減少</a:t>
              </a:r>
              <a:r>
                <a:rPr kumimoji="1" lang="en-US" altLang="zh-TW" sz="1700" b="1" dirty="0">
                  <a:solidFill>
                    <a:prstClr val="white">
                      <a:lumMod val="50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0.7</a:t>
              </a:r>
              <a:r>
                <a:rPr kumimoji="1" lang="zh-TW" altLang="en-US" sz="1700" b="1" dirty="0">
                  <a:solidFill>
                    <a:prstClr val="white">
                      <a:lumMod val="50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公斤</a:t>
              </a:r>
              <a:endParaRPr kumimoji="1" lang="en-US" altLang="zh-TW" sz="1700" b="1" dirty="0">
                <a:solidFill>
                  <a:prstClr val="white">
                    <a:lumMod val="50000"/>
                  </a:prstClr>
                </a:solidFill>
                <a:latin typeface="微軟正黑體"/>
                <a:ea typeface="微軟正黑體"/>
                <a:cs typeface="微軟正黑體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700" b="1" dirty="0">
                  <a:solidFill>
                    <a:prstClr val="white">
                      <a:lumMod val="50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減少</a:t>
              </a:r>
              <a:r>
                <a:rPr kumimoji="1" lang="en-US" altLang="zh-TW" sz="1700" b="1" dirty="0">
                  <a:solidFill>
                    <a:prstClr val="white">
                      <a:lumMod val="50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1.9%</a:t>
              </a:r>
              <a:r>
                <a:rPr kumimoji="1" lang="zh-TW" altLang="en-US" sz="1700" b="1" dirty="0">
                  <a:solidFill>
                    <a:prstClr val="white">
                      <a:lumMod val="50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體脂肪</a:t>
              </a:r>
            </a:p>
          </p:txBody>
        </p:sp>
        <p:sp>
          <p:nvSpPr>
            <p:cNvPr id="9" name="文字方塊 5">
              <a:extLst>
                <a:ext uri="{FF2B5EF4-FFF2-40B4-BE49-F238E27FC236}">
                  <a16:creationId xmlns:a16="http://schemas.microsoft.com/office/drawing/2014/main" id="{A5C577B0-322E-2244-BD46-11587F9BF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163" y="2901366"/>
              <a:ext cx="1219200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>
                  <a:solidFill>
                    <a:prstClr val="black"/>
                  </a:solidFill>
                </a:rPr>
                <a:t>平均減少體重磅數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59EB7614-22B6-C246-ABA7-CF6A69D1C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654033"/>
              <a:ext cx="9906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>
                  <a:solidFill>
                    <a:prstClr val="black"/>
                  </a:solidFill>
                </a:rPr>
                <a:t>平均體脂肪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FCE435B-0976-8B45-91B7-F676CA013E36}"/>
              </a:ext>
            </a:extLst>
          </p:cNvPr>
          <p:cNvSpPr/>
          <p:nvPr/>
        </p:nvSpPr>
        <p:spPr>
          <a:xfrm>
            <a:off x="7983095" y="6316146"/>
            <a:ext cx="400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TW" i="1" dirty="0" err="1"/>
              <a:t>Lipids</a:t>
            </a:r>
            <a:r>
              <a:rPr lang="id-ID" altLang="zh-TW" i="1" dirty="0"/>
              <a:t> in </a:t>
            </a:r>
            <a:r>
              <a:rPr lang="id-ID" altLang="zh-TW" i="1" dirty="0" err="1"/>
              <a:t>Health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Disease</a:t>
            </a:r>
            <a:r>
              <a:rPr lang="id-ID" altLang="zh-TW" i="1" dirty="0"/>
              <a:t> 2009, 8:7</a:t>
            </a:r>
            <a:endParaRPr lang="zh-TW" altLang="en-US" i="1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09EFEB23-E736-2B45-B387-1327072F3EDA}"/>
              </a:ext>
            </a:extLst>
          </p:cNvPr>
          <p:cNvSpPr txBox="1">
            <a:spLocks/>
          </p:cNvSpPr>
          <p:nvPr/>
        </p:nvSpPr>
        <p:spPr>
          <a:xfrm>
            <a:off x="-123612" y="2788920"/>
            <a:ext cx="3720252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TW" altLang="en-US" b="1" dirty="0">
                <a:solidFill>
                  <a:schemeClr val="bg1"/>
                </a:solidFill>
              </a:rPr>
              <a:t>體脂肪</a:t>
            </a:r>
          </a:p>
        </p:txBody>
      </p:sp>
    </p:spTree>
    <p:extLst>
      <p:ext uri="{BB962C8B-B14F-4D97-AF65-F5344CB8AC3E}">
        <p14:creationId xmlns:p14="http://schemas.microsoft.com/office/powerpoint/2010/main" val="28104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1B0961BC-1078-CA4F-A177-9C661025B02D}"/>
              </a:ext>
            </a:extLst>
          </p:cNvPr>
          <p:cNvGrpSpPr/>
          <p:nvPr/>
        </p:nvGrpSpPr>
        <p:grpSpPr>
          <a:xfrm>
            <a:off x="3035389" y="1833562"/>
            <a:ext cx="6121222" cy="4667250"/>
            <a:chOff x="5916686" y="2057400"/>
            <a:chExt cx="6121222" cy="466725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9C28016-FFB3-B546-8FF2-A5502C6CB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6686" y="2057400"/>
              <a:ext cx="6121222" cy="4667250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7D27BDF5-29BB-8140-8567-7D087C5E0773}"/>
                </a:ext>
              </a:extLst>
            </p:cNvPr>
            <p:cNvSpPr txBox="1"/>
            <p:nvPr/>
          </p:nvSpPr>
          <p:spPr>
            <a:xfrm>
              <a:off x="10172701" y="2528888"/>
              <a:ext cx="1014412" cy="646331"/>
            </a:xfrm>
            <a:prstGeom prst="rect">
              <a:avLst/>
            </a:prstGeom>
            <a:pattFill prst="pct5">
              <a:fgClr>
                <a:schemeClr val="bg2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kumimoji="1" lang="zh-Hant" altLang="en-US" dirty="0"/>
                <a:t>體重</a:t>
              </a:r>
              <a:endParaRPr kumimoji="1" lang="en-US" altLang="zh-Hant" dirty="0"/>
            </a:p>
            <a:p>
              <a:r>
                <a:rPr kumimoji="1" lang="zh-Hant" altLang="en-US" dirty="0"/>
                <a:t>腰圍</a:t>
              </a:r>
              <a:endParaRPr kumimoji="1" lang="en-US" altLang="zh-Hant" dirty="0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75CD65D-D2DE-2C47-B45C-18EF178CC757}"/>
                </a:ext>
              </a:extLst>
            </p:cNvPr>
            <p:cNvSpPr txBox="1"/>
            <p:nvPr/>
          </p:nvSpPr>
          <p:spPr>
            <a:xfrm rot="16200000">
              <a:off x="5086350" y="4429125"/>
              <a:ext cx="2262158" cy="369332"/>
            </a:xfrm>
            <a:prstGeom prst="rect">
              <a:avLst/>
            </a:prstGeom>
            <a:pattFill prst="pct5">
              <a:fgClr>
                <a:schemeClr val="bg2"/>
              </a:fgClr>
              <a:bgClr>
                <a:schemeClr val="bg1"/>
              </a:bgClr>
            </a:pattFill>
          </p:spPr>
          <p:txBody>
            <a:bodyPr wrap="none" rtlCol="0">
              <a:spAutoFit/>
            </a:bodyPr>
            <a:lstStyle/>
            <a:p>
              <a:r>
                <a:rPr kumimoji="1" lang="zh-Hant" altLang="en-US" dirty="0"/>
                <a:t>與原本數值比較差異</a:t>
              </a:r>
              <a:endParaRPr kumimoji="1" lang="zh-TW" altLang="en-US" dirty="0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C859D8F-5C64-8647-8095-29718F1B8080}"/>
                </a:ext>
              </a:extLst>
            </p:cNvPr>
            <p:cNvSpPr txBox="1"/>
            <p:nvPr/>
          </p:nvSpPr>
          <p:spPr>
            <a:xfrm>
              <a:off x="8543925" y="6215063"/>
              <a:ext cx="1569660" cy="369332"/>
            </a:xfrm>
            <a:prstGeom prst="rect">
              <a:avLst/>
            </a:prstGeom>
            <a:pattFill prst="pct5">
              <a:fgClr>
                <a:schemeClr val="bg2"/>
              </a:fgClr>
              <a:bgClr>
                <a:schemeClr val="bg1"/>
              </a:bgClr>
            </a:pattFill>
          </p:spPr>
          <p:txBody>
            <a:bodyPr wrap="none" rtlCol="0">
              <a:spAutoFit/>
            </a:bodyPr>
            <a:lstStyle/>
            <a:p>
              <a:r>
                <a:rPr kumimoji="1" lang="zh-Hant" altLang="en-US" dirty="0"/>
                <a:t>時間（週數）</a:t>
              </a:r>
              <a:endParaRPr kumimoji="1" lang="zh-TW" altLang="en-US" dirty="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758454E-B6A6-A34D-9723-4817A730E2E5}"/>
              </a:ext>
            </a:extLst>
          </p:cNvPr>
          <p:cNvSpPr/>
          <p:nvPr/>
        </p:nvSpPr>
        <p:spPr>
          <a:xfrm>
            <a:off x="7983095" y="6316146"/>
            <a:ext cx="400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TW" i="1" dirty="0" err="1"/>
              <a:t>Lipids</a:t>
            </a:r>
            <a:r>
              <a:rPr lang="id-ID" altLang="zh-TW" i="1" dirty="0"/>
              <a:t> in </a:t>
            </a:r>
            <a:r>
              <a:rPr lang="id-ID" altLang="zh-TW" i="1" dirty="0" err="1"/>
              <a:t>Health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Disease</a:t>
            </a:r>
            <a:r>
              <a:rPr lang="id-ID" altLang="zh-TW" i="1" dirty="0"/>
              <a:t> 2009, 8:7</a:t>
            </a:r>
            <a:endParaRPr lang="zh-TW" altLang="en-US" i="1" dirty="0"/>
          </a:p>
        </p:txBody>
      </p:sp>
      <p:sp>
        <p:nvSpPr>
          <p:cNvPr id="10" name="標題 7">
            <a:extLst>
              <a:ext uri="{FF2B5EF4-FFF2-40B4-BE49-F238E27FC236}">
                <a16:creationId xmlns:a16="http://schemas.microsoft.com/office/drawing/2014/main" id="{C9BB64C8-5E53-B047-8681-7423B9C685A2}"/>
              </a:ext>
            </a:extLst>
          </p:cNvPr>
          <p:cNvSpPr txBox="1">
            <a:spLocks/>
          </p:cNvSpPr>
          <p:nvPr/>
        </p:nvSpPr>
        <p:spPr>
          <a:xfrm>
            <a:off x="0" y="111783"/>
            <a:ext cx="12192000" cy="14859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algn="ctr"/>
            <a:r>
              <a:rPr kumimoji="1" lang="zh-Hant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比起對照組減少平均</a:t>
            </a:r>
            <a:r>
              <a:rPr kumimoji="1" lang="en-US" altLang="zh-Hant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5.3</a:t>
            </a:r>
            <a:r>
              <a:rPr kumimoji="1" lang="zh-Hant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公分腰圍，</a:t>
            </a:r>
            <a:r>
              <a:rPr kumimoji="1" lang="en-US" altLang="zh-Hant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ant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Well Trim</a:t>
            </a:r>
            <a:r>
              <a:rPr lang="en-US" altLang="zh-TW" sz="4400" b="1" baseline="300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 ® </a:t>
            </a:r>
            <a:r>
              <a:rPr kumimoji="1" lang="en-US" altLang="zh-Hant" sz="44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kumimoji="1" lang="zh-Hant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平均減少</a:t>
            </a:r>
            <a:r>
              <a:rPr kumimoji="1" lang="en-US" altLang="zh-Hant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16.9</a:t>
            </a:r>
            <a:r>
              <a:rPr kumimoji="1" lang="zh-Hant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公分的腰圍</a:t>
            </a:r>
            <a:endParaRPr kumimoji="1" lang="zh-TW" altLang="en-US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27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5928B6F-AE86-7B48-A39B-E08E67ED3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4" t="2086"/>
          <a:stretch/>
        </p:blipFill>
        <p:spPr>
          <a:xfrm>
            <a:off x="2194751" y="0"/>
            <a:ext cx="9997249" cy="6858000"/>
          </a:xfrm>
          <a:prstGeom prst="rect">
            <a:avLst/>
          </a:prstGeo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6C0B031C-5D19-7743-A57F-F8DF57A4B102}"/>
              </a:ext>
            </a:extLst>
          </p:cNvPr>
          <p:cNvSpPr/>
          <p:nvPr/>
        </p:nvSpPr>
        <p:spPr bwMode="auto">
          <a:xfrm>
            <a:off x="704708" y="108347"/>
            <a:ext cx="2980086" cy="154305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抑制</a:t>
            </a:r>
            <a:r>
              <a:rPr lang="en-US" altLang="zh-TW" sz="2400" b="1" dirty="0">
                <a:solidFill>
                  <a:schemeClr val="bg1"/>
                </a:solidFill>
                <a:latin typeface="+mn-ea"/>
                <a:cs typeface="MS PGothic" charset="0"/>
              </a:rPr>
              <a:t>G3PDH</a:t>
            </a: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：</a:t>
            </a:r>
            <a:endParaRPr lang="en-US" altLang="zh-TW" sz="2400" b="1" dirty="0">
              <a:solidFill>
                <a:schemeClr val="bg1"/>
              </a:solidFill>
              <a:latin typeface="+mn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抑制</a:t>
            </a:r>
            <a:endParaRPr lang="en-US" altLang="zh-TW" sz="2400" b="1" dirty="0">
              <a:solidFill>
                <a:schemeClr val="bg1"/>
              </a:solidFill>
              <a:latin typeface="+mn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血糖轉換成脂肪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A622778C-5587-B046-8CB3-E9DFDACDB492}"/>
              </a:ext>
            </a:extLst>
          </p:cNvPr>
          <p:cNvSpPr/>
          <p:nvPr/>
        </p:nvSpPr>
        <p:spPr bwMode="auto">
          <a:xfrm>
            <a:off x="696422" y="1837134"/>
            <a:ext cx="2971800" cy="152876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改善瘦體素組抗：</a:t>
            </a:r>
            <a:endParaRPr lang="en-US" altLang="zh-TW" sz="2400" b="1" dirty="0">
              <a:solidFill>
                <a:schemeClr val="bg1"/>
              </a:solidFill>
              <a:latin typeface="+mn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獲得飽足感</a:t>
            </a:r>
            <a:endParaRPr lang="en-US" altLang="zh-TW" sz="2400" b="1" dirty="0">
              <a:solidFill>
                <a:schemeClr val="bg1"/>
              </a:solidFill>
              <a:latin typeface="+mn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燃燒脂肪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DF05BF48-ED62-A040-816B-8BCAF8E4063E}"/>
              </a:ext>
            </a:extLst>
          </p:cNvPr>
          <p:cNvSpPr/>
          <p:nvPr/>
        </p:nvSpPr>
        <p:spPr bwMode="auto">
          <a:xfrm>
            <a:off x="688136" y="3551634"/>
            <a:ext cx="2980086" cy="142398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提高脂聯素濃度：</a:t>
            </a:r>
            <a:endParaRPr lang="en-US" altLang="zh-TW" sz="2400" b="1" dirty="0">
              <a:solidFill>
                <a:schemeClr val="bg1"/>
              </a:solidFill>
              <a:latin typeface="+mn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燃燒脂肪</a:t>
            </a:r>
            <a:endParaRPr lang="en-US" altLang="zh-TW" sz="2400" b="1" dirty="0">
              <a:solidFill>
                <a:schemeClr val="bg1"/>
              </a:solidFill>
              <a:latin typeface="+mn-ea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cs typeface="MS PGothic" charset="0"/>
              </a:rPr>
              <a:t>改善血糖及脂肪代謝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E54E9E29-E824-164E-A7E9-E8612E03B88C}"/>
              </a:ext>
            </a:extLst>
          </p:cNvPr>
          <p:cNvSpPr/>
          <p:nvPr/>
        </p:nvSpPr>
        <p:spPr bwMode="auto">
          <a:xfrm>
            <a:off x="704708" y="5161359"/>
            <a:ext cx="2995613" cy="143351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/>
                <a:ea typeface="MS PGothic" charset="0"/>
                <a:cs typeface="MS PGothic" charset="0"/>
              </a:rPr>
              <a:t>抑制</a:t>
            </a:r>
            <a:r>
              <a:rPr lang="el-GR" altLang="zh-TW" sz="2400" b="1" dirty="0" err="1">
                <a:solidFill>
                  <a:schemeClr val="bg1"/>
                </a:solidFill>
                <a:latin typeface="標楷體"/>
                <a:ea typeface="MS PGothic" charset="0"/>
                <a:cs typeface="MS PGothic" charset="0"/>
              </a:rPr>
              <a:t>PPARγ</a:t>
            </a:r>
            <a:r>
              <a:rPr lang="ja-JP" altLang="en-US" sz="2400" b="1" dirty="0">
                <a:solidFill>
                  <a:schemeClr val="bg1"/>
                </a:solidFill>
                <a:latin typeface="HGP明朝E"/>
                <a:ea typeface="MS PGothic" charset="0"/>
                <a:cs typeface="MS PGothic" charset="0"/>
              </a:rPr>
              <a:t>：</a:t>
            </a:r>
            <a:endParaRPr lang="en-US" altLang="ja-JP" sz="2400" b="1" dirty="0">
              <a:solidFill>
                <a:schemeClr val="bg1"/>
              </a:solidFill>
              <a:latin typeface="HGP明朝E"/>
              <a:ea typeface="MS PGothic" charset="0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/>
                <a:ea typeface="MS PGothic" charset="0"/>
                <a:cs typeface="MS PGothic" charset="0"/>
              </a:rPr>
              <a:t>減少脂肪前驅細胞</a:t>
            </a:r>
            <a:endParaRPr lang="en-US" altLang="zh-TW" sz="2400" b="1" dirty="0">
              <a:solidFill>
                <a:schemeClr val="bg1"/>
              </a:solidFill>
              <a:latin typeface="標楷體"/>
              <a:ea typeface="MS PGothic" charset="0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/>
                <a:ea typeface="MS PGothic" charset="0"/>
                <a:cs typeface="MS PGothic" charset="0"/>
              </a:rPr>
              <a:t>轉換成脂肪細胞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BA1DA2E-B349-064C-A9DA-2F97DDE11F01}"/>
              </a:ext>
            </a:extLst>
          </p:cNvPr>
          <p:cNvCxnSpPr>
            <a:stCxn id="5" idx="3"/>
          </p:cNvCxnSpPr>
          <p:nvPr/>
        </p:nvCxnSpPr>
        <p:spPr>
          <a:xfrm>
            <a:off x="3684794" y="879872"/>
            <a:ext cx="11443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8B8EAEF-BDAF-7149-85ED-2455E861340C}"/>
              </a:ext>
            </a:extLst>
          </p:cNvPr>
          <p:cNvCxnSpPr/>
          <p:nvPr/>
        </p:nvCxnSpPr>
        <p:spPr>
          <a:xfrm>
            <a:off x="3668220" y="5820963"/>
            <a:ext cx="11443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95958493-C344-2F42-B9A8-E02A8B97956B}"/>
              </a:ext>
            </a:extLst>
          </p:cNvPr>
          <p:cNvCxnSpPr/>
          <p:nvPr/>
        </p:nvCxnSpPr>
        <p:spPr>
          <a:xfrm>
            <a:off x="3668221" y="2571749"/>
            <a:ext cx="11443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DD92604-74B0-C649-ADB8-D0C334DAA4D1}"/>
              </a:ext>
            </a:extLst>
          </p:cNvPr>
          <p:cNvCxnSpPr/>
          <p:nvPr/>
        </p:nvCxnSpPr>
        <p:spPr>
          <a:xfrm>
            <a:off x="3667535" y="4263628"/>
            <a:ext cx="11443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199BE937-62F7-5F4F-9A31-7612B1787A6A}"/>
              </a:ext>
            </a:extLst>
          </p:cNvPr>
          <p:cNvCxnSpPr>
            <a:cxnSpLocks/>
          </p:cNvCxnSpPr>
          <p:nvPr/>
        </p:nvCxnSpPr>
        <p:spPr>
          <a:xfrm>
            <a:off x="4851606" y="879872"/>
            <a:ext cx="0" cy="49982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向右箭號 25">
            <a:extLst>
              <a:ext uri="{FF2B5EF4-FFF2-40B4-BE49-F238E27FC236}">
                <a16:creationId xmlns:a16="http://schemas.microsoft.com/office/drawing/2014/main" id="{88A35709-BA7D-FA45-91C8-C5F2C887F88D}"/>
              </a:ext>
            </a:extLst>
          </p:cNvPr>
          <p:cNvSpPr/>
          <p:nvPr/>
        </p:nvSpPr>
        <p:spPr>
          <a:xfrm>
            <a:off x="4851606" y="3086100"/>
            <a:ext cx="1692069" cy="465534"/>
          </a:xfrm>
          <a:prstGeom prst="rightArrow">
            <a:avLst>
              <a:gd name="adj1" fmla="val 31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510EDB40-F365-9648-898E-04745313AF67}"/>
              </a:ext>
            </a:extLst>
          </p:cNvPr>
          <p:cNvSpPr/>
          <p:nvPr/>
        </p:nvSpPr>
        <p:spPr bwMode="auto">
          <a:xfrm>
            <a:off x="6560247" y="2658666"/>
            <a:ext cx="2940941" cy="1320401"/>
          </a:xfrm>
          <a:prstGeom prst="roundRect">
            <a:avLst/>
          </a:prstGeom>
          <a:solidFill>
            <a:schemeClr val="tx2">
              <a:lumMod val="50000"/>
              <a:lumOff val="50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Hant" altLang="en-US" sz="4000" dirty="0">
                <a:solidFill>
                  <a:srgbClr val="002060"/>
                </a:solidFill>
                <a:latin typeface="標楷體"/>
                <a:ea typeface="MS PGothic" charset="0"/>
                <a:cs typeface="MS PGothic" charset="0"/>
              </a:rPr>
              <a:t>擁有窈窕</a:t>
            </a:r>
            <a:endParaRPr lang="en-US" altLang="zh-Hant" sz="4000" dirty="0">
              <a:solidFill>
                <a:srgbClr val="002060"/>
              </a:solidFill>
              <a:latin typeface="標楷體"/>
              <a:ea typeface="MS PGothic" charset="0"/>
              <a:cs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Hant" altLang="en-US" sz="4000" dirty="0">
                <a:solidFill>
                  <a:srgbClr val="002060"/>
                </a:solidFill>
                <a:latin typeface="標楷體"/>
                <a:ea typeface="MS PGothic" charset="0"/>
                <a:cs typeface="MS PGothic" charset="0"/>
              </a:rPr>
              <a:t>健康的身材</a:t>
            </a:r>
            <a:endParaRPr lang="zh-TW" altLang="en-US" sz="4000" dirty="0">
              <a:solidFill>
                <a:srgbClr val="002060"/>
              </a:solidFill>
              <a:latin typeface="標楷體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3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6CAF66E-5F4B-0044-93D3-6EB915C85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05645"/>
            <a:ext cx="4770615" cy="1408956"/>
          </a:xfrm>
        </p:spPr>
        <p:txBody>
          <a:bodyPr>
            <a:noAutofit/>
          </a:bodyPr>
          <a:lstStyle/>
          <a:p>
            <a:pPr algn="ctr"/>
            <a:r>
              <a:rPr kumimoji="1" lang="zh-Hant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認識代謝症候群</a:t>
            </a:r>
            <a:endParaRPr kumimoji="1" lang="zh-TW" altLang="en-US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78841E-D20E-174A-AD9E-A43ABDD3EC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03031" y="1917221"/>
            <a:ext cx="5318760" cy="1449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chemeClr val="bg1"/>
                </a:solidFill>
              </a:rPr>
              <a:t>易致</a:t>
            </a: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心血管疾病的危險因子</a:t>
            </a:r>
            <a:r>
              <a:rPr lang="zh-TW" altLang="en-US" sz="2800" b="1" dirty="0">
                <a:solidFill>
                  <a:schemeClr val="bg1"/>
                </a:solidFill>
              </a:rPr>
              <a:t>總稱</a:t>
            </a:r>
            <a:endParaRPr kumimoji="1" lang="zh-TW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80FD6675-C42E-8943-9B1F-D6826F64C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868440"/>
              </p:ext>
            </p:extLst>
          </p:nvPr>
        </p:nvGraphicFramePr>
        <p:xfrm>
          <a:off x="1920240" y="222927"/>
          <a:ext cx="10896600" cy="653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2AAE1ADB-D82A-1841-B1D6-7235A3A2F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6119307"/>
            <a:ext cx="1831657" cy="6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DA0BB49-DE8F-C545-9B3A-5D8CEFA80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3183" y="1801368"/>
            <a:ext cx="8716894" cy="3255264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好代謝，好血脂，好血糖</a:t>
            </a:r>
            <a:r>
              <a:rPr kumimoji="1" lang="zh-Hant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kumimoji="1" lang="zh-Hant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易瘦體質</a:t>
            </a:r>
            <a: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Hant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擁有全方位健康人生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7C131C8-43EB-A848-AE16-CE185D29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298" y="762000"/>
            <a:ext cx="395470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7C9E398-4D09-204D-A79B-70915C8A1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3" b="9728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3751" y="1962520"/>
            <a:ext cx="2303626" cy="32605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5AC1B53-E796-8842-94D7-CC5A0E715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3" b="9728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376" y="1997282"/>
            <a:ext cx="2303626" cy="32605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C744F3C-4F82-334D-99FF-A832DE105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3" b="9728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3352" y="1997281"/>
            <a:ext cx="2303626" cy="3260517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AE76DBB-CBFA-7D48-A947-634BEE4DB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3" b="9728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0184" y="1997283"/>
            <a:ext cx="2303626" cy="32605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ECFCE72-9119-4B4F-B65B-CED8C8141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6415" y="2254370"/>
            <a:ext cx="2857500" cy="2857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7D9CCCC-E161-F949-B4BB-E32EF5223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171" y="5988094"/>
            <a:ext cx="1832610" cy="75747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D738CDA-0AD9-E746-9D67-C08C889B29B8}"/>
              </a:ext>
            </a:extLst>
          </p:cNvPr>
          <p:cNvSpPr/>
          <p:nvPr/>
        </p:nvSpPr>
        <p:spPr>
          <a:xfrm>
            <a:off x="5563781" y="6366833"/>
            <a:ext cx="246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IDF_Meta_def_final.pdf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428EC83-C1A8-364C-A56F-D39C4F8751CC}"/>
              </a:ext>
            </a:extLst>
          </p:cNvPr>
          <p:cNvSpPr/>
          <p:nvPr/>
        </p:nvSpPr>
        <p:spPr>
          <a:xfrm>
            <a:off x="5563781" y="595603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i="1" dirty="0"/>
              <a:t>https://www.idf.org/our-activities/advocacy-awareness/resources-and-tools/60:idfconsensus-worldwide-definitionof-the-metabolic-syndrome.html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Hant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全球約有</a:t>
            </a:r>
            <a: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ant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¼</a:t>
            </a:r>
            <a: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Hant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成人人口</a:t>
            </a:r>
            <a: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Hant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有代謝症候群</a:t>
            </a:r>
            <a:r>
              <a:rPr kumimoji="1" lang="zh-TW" altLang="en-US" b="1" dirty="0">
                <a:latin typeface="微軟正黑體" panose="020B0604030504040204" pitchFamily="34" charset="-120"/>
              </a:rPr>
              <a:t/>
            </a:r>
            <a:br>
              <a:rPr kumimoji="1" lang="zh-TW" altLang="en-US" b="1" dirty="0">
                <a:latin typeface="微軟正黑體" panose="020B0604030504040204" pitchFamily="34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78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EFAEFF-944E-5149-AF6A-613CA7A91424}"/>
              </a:ext>
            </a:extLst>
          </p:cNvPr>
          <p:cNvSpPr/>
          <p:nvPr/>
        </p:nvSpPr>
        <p:spPr>
          <a:xfrm>
            <a:off x="5576888" y="6234798"/>
            <a:ext cx="6738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zh-TW" i="1" dirty="0" err="1"/>
              <a:t>Archives</a:t>
            </a:r>
            <a:r>
              <a:rPr lang="id-ID" altLang="zh-TW" i="1" dirty="0"/>
              <a:t> </a:t>
            </a:r>
            <a:r>
              <a:rPr lang="id-ID" altLang="zh-TW" i="1" dirty="0" err="1"/>
              <a:t>of</a:t>
            </a:r>
            <a:r>
              <a:rPr lang="id-ID" altLang="zh-TW" i="1" dirty="0"/>
              <a:t> Internal </a:t>
            </a:r>
            <a:r>
              <a:rPr lang="id-ID" altLang="zh-TW" i="1" dirty="0" err="1"/>
              <a:t>Medicine</a:t>
            </a:r>
            <a:r>
              <a:rPr lang="id-ID" altLang="zh-TW" i="1" dirty="0"/>
              <a:t>, vol. 163, no. 4, </a:t>
            </a:r>
            <a:r>
              <a:rPr lang="id-ID" altLang="zh-TW" i="1" dirty="0" err="1"/>
              <a:t>pp</a:t>
            </a:r>
            <a:r>
              <a:rPr lang="id-ID" altLang="zh-TW" i="1" dirty="0"/>
              <a:t>. 427–436, 2003</a:t>
            </a:r>
            <a:endParaRPr lang="zh-TW" altLang="en-US" i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275C3CA-5A25-9842-B780-A3820A915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49231" y1="9162" x2="49231" y2="9162"/>
                        <a14:foregroundMark x1="44231" y1="20663" x2="44231" y2="20663"/>
                        <a14:foregroundMark x1="50000" y1="18519" x2="50000" y2="18519"/>
                        <a14:foregroundMark x1="53077" y1="21832" x2="53077" y2="218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463" y="1321562"/>
            <a:ext cx="1752377" cy="34575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355847E-C023-EE4B-9B36-3DDA678B08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1" b="98507" l="1300" r="14200"/>
                    </a14:imgEffect>
                  </a14:imgLayer>
                </a14:imgProps>
              </a:ext>
            </a:extLst>
          </a:blip>
          <a:srcRect r="86758"/>
          <a:stretch/>
        </p:blipFill>
        <p:spPr>
          <a:xfrm>
            <a:off x="6653519" y="1034614"/>
            <a:ext cx="1614488" cy="490118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CEAC097-E350-324D-9CA6-F7B585B670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4" b="95850" l="23556" r="34889"/>
                    </a14:imgEffect>
                  </a14:imgLayer>
                </a14:imgProps>
              </a:ext>
            </a:extLst>
          </a:blip>
          <a:srcRect l="23792" r="65084"/>
          <a:stretch/>
        </p:blipFill>
        <p:spPr>
          <a:xfrm>
            <a:off x="9496924" y="750174"/>
            <a:ext cx="909631" cy="459698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7AAE586-81BA-374B-BC1A-E7734A7B5DBD}"/>
              </a:ext>
            </a:extLst>
          </p:cNvPr>
          <p:cNvSpPr txBox="1"/>
          <p:nvPr/>
        </p:nvSpPr>
        <p:spPr>
          <a:xfrm>
            <a:off x="3555463" y="5118010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+mn-ea"/>
              </a:rPr>
              <a:t>5%</a:t>
            </a:r>
            <a:r>
              <a:rPr kumimoji="1" lang="zh-Hant" altLang="en-US" sz="2400" dirty="0">
                <a:latin typeface="+mn-ea"/>
              </a:rPr>
              <a:t>正常體重</a:t>
            </a:r>
            <a:endParaRPr kumimoji="1" lang="zh-TW" altLang="en-US" sz="2400" dirty="0">
              <a:latin typeface="+mn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256F87D-2F6E-0B4F-882A-E9D846BF8841}"/>
              </a:ext>
            </a:extLst>
          </p:cNvPr>
          <p:cNvSpPr txBox="1"/>
          <p:nvPr/>
        </p:nvSpPr>
        <p:spPr>
          <a:xfrm>
            <a:off x="9156257" y="5271142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+mn-ea"/>
              </a:rPr>
              <a:t>22%</a:t>
            </a:r>
            <a:r>
              <a:rPr kumimoji="1" lang="zh-Hant" altLang="en-US" sz="2400" dirty="0">
                <a:latin typeface="+mn-ea"/>
              </a:rPr>
              <a:t>體重過重</a:t>
            </a:r>
            <a:endParaRPr kumimoji="1" lang="zh-TW" altLang="en-US" sz="2400" dirty="0">
              <a:latin typeface="+mn-ea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6FCDE3A-6270-AB41-A01F-E4E2A61E4D20}"/>
              </a:ext>
            </a:extLst>
          </p:cNvPr>
          <p:cNvSpPr txBox="1"/>
          <p:nvPr/>
        </p:nvSpPr>
        <p:spPr>
          <a:xfrm>
            <a:off x="6388995" y="1133960"/>
            <a:ext cx="2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</a:t>
            </a:r>
            <a:r>
              <a:rPr kumimoji="1" lang="zh-Hant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肥胖</a:t>
            </a:r>
            <a:endParaRPr kumimoji="1"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Hant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代謝症候群中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35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22A66F-F9C9-3945-82D1-52853E83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82" y="1123837"/>
            <a:ext cx="2704563" cy="4601183"/>
          </a:xfrm>
        </p:spPr>
        <p:txBody>
          <a:bodyPr>
            <a:normAutofit/>
          </a:bodyPr>
          <a:lstStyle/>
          <a:p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形成因素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6B44A6-D46D-1E4C-AA84-8B172218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683" y="1123837"/>
            <a:ext cx="3429000" cy="447248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飲食造成的肥胖</a:t>
            </a:r>
            <a:endParaRPr kumimoji="1" lang="en-US" altLang="zh-Hant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慢性發炎</a:t>
            </a:r>
            <a:endParaRPr kumimoji="1" lang="en-US" altLang="zh-Hant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基因</a:t>
            </a:r>
            <a:endParaRPr kumimoji="1" lang="en-US" altLang="zh-Hant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胰島素阻抗</a:t>
            </a:r>
            <a:endParaRPr kumimoji="1" lang="en-US" altLang="zh-Hant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內臟脂肪囤積</a:t>
            </a:r>
            <a:endParaRPr kumimoji="1" lang="en-US" altLang="zh-Hant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血脂肪異常</a:t>
            </a:r>
            <a:endParaRPr kumimoji="1" lang="en-US" altLang="zh-Hant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</a:t>
            </a:r>
            <a:endParaRPr kumimoji="1" lang="en-US" altLang="zh-Hant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zh-Hant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凝血功能異常</a:t>
            </a:r>
            <a:endParaRPr kumimoji="1"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6B37408-46A0-5343-87DD-EE719714F6A6}"/>
              </a:ext>
            </a:extLst>
          </p:cNvPr>
          <p:cNvSpPr/>
          <p:nvPr/>
        </p:nvSpPr>
        <p:spPr>
          <a:xfrm>
            <a:off x="7091363" y="61062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altLang="zh-TW" i="1" dirty="0" err="1"/>
              <a:t>Cardiology</a:t>
            </a:r>
            <a:r>
              <a:rPr lang="id-ID" altLang="zh-TW" i="1" dirty="0"/>
              <a:t> </a:t>
            </a:r>
            <a:r>
              <a:rPr lang="id-ID" altLang="zh-TW" i="1" dirty="0" err="1"/>
              <a:t>Research</a:t>
            </a:r>
            <a:r>
              <a:rPr lang="id-ID" altLang="zh-TW" i="1" dirty="0"/>
              <a:t> </a:t>
            </a:r>
            <a:r>
              <a:rPr lang="id-ID" altLang="zh-TW" i="1" dirty="0" err="1"/>
              <a:t>and</a:t>
            </a:r>
            <a:r>
              <a:rPr lang="id-ID" altLang="zh-TW" i="1" dirty="0"/>
              <a:t> </a:t>
            </a:r>
            <a:r>
              <a:rPr lang="id-ID" altLang="zh-TW" i="1" dirty="0" err="1"/>
              <a:t>Practice</a:t>
            </a:r>
            <a:r>
              <a:rPr lang="id-ID" altLang="zh-TW" i="1" dirty="0"/>
              <a:t/>
            </a:r>
            <a:br>
              <a:rPr lang="id-ID" altLang="zh-TW" i="1" dirty="0"/>
            </a:br>
            <a:r>
              <a:rPr lang="id-ID" altLang="zh-TW" i="1" dirty="0"/>
              <a:t>Volume 2014 (2014), </a:t>
            </a:r>
            <a:r>
              <a:rPr lang="id-ID" altLang="zh-TW" i="1" dirty="0" err="1"/>
              <a:t>Article</a:t>
            </a:r>
            <a:r>
              <a:rPr lang="id-ID" altLang="zh-TW" i="1" dirty="0"/>
              <a:t> ID 943162, 21 </a:t>
            </a:r>
            <a:r>
              <a:rPr lang="id-ID" altLang="zh-TW" i="1" dirty="0" err="1"/>
              <a:t>pages</a:t>
            </a:r>
            <a:endParaRPr lang="zh-TW" altLang="en-US" i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3F426E5-4E66-8045-8A58-EEFAB193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16" y="3200400"/>
            <a:ext cx="5068574" cy="27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1F076B-3478-4E4E-AD54-14BA2837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胰島素阻抗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9F8E83-BB6F-4A4C-8301-867309ACB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095960"/>
            <a:ext cx="8244840" cy="4972049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胰島素阻抗就是細胞對胰島素敏感度變差 ，血液葡萄糖不容易進入細胞內，身體代謝就會出問題</a:t>
            </a:r>
            <a:endParaRPr lang="en-US" altLang="zh-TW" sz="3200" b="1" dirty="0">
              <a:solidFill>
                <a:srgbClr val="002060"/>
              </a:solidFill>
              <a:latin typeface="+mn-ea"/>
            </a:endParaRPr>
          </a:p>
          <a:p>
            <a:pPr marL="360363" indent="-360363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kumimoji="1" lang="zh-Hant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發生因素：</a:t>
            </a:r>
            <a:r>
              <a:rPr kumimoji="1" lang="en-US" altLang="zh-Hant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lvl="1">
              <a:lnSpc>
                <a:spcPct val="110000"/>
              </a:lnSpc>
            </a:pPr>
            <a:r>
              <a:rPr kumimoji="1" lang="zh-Hant" altLang="en-US" sz="3200" b="1" i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基因因素</a:t>
            </a:r>
            <a:endParaRPr kumimoji="1" lang="en-US" altLang="zh-Hant" sz="3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kumimoji="1" lang="zh-Hant" altLang="en-US" sz="3200" b="1" i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少動生活</a:t>
            </a:r>
            <a:endParaRPr kumimoji="1" lang="en-US" altLang="zh-Hant" sz="3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kumimoji="1" lang="zh-Hant" altLang="en-US" sz="3200" b="1" i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飲食不正常</a:t>
            </a:r>
            <a:endParaRPr kumimoji="1" lang="en-US" altLang="zh-Hant" sz="3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kumimoji="1" lang="zh-Hant" altLang="en-US" sz="3200" b="1" i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藥物影響</a:t>
            </a:r>
            <a:endParaRPr kumimoji="1" lang="en-US" altLang="zh-Hant" sz="3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kumimoji="1" lang="zh-Hant" altLang="en-US" sz="3200" b="1" i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高升醣飲食</a:t>
            </a:r>
            <a:endParaRPr kumimoji="1" lang="en-US" altLang="zh-Hant" sz="3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kumimoji="1" lang="zh-Hant" altLang="en-US" sz="3200" b="1" i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kumimoji="1" lang="zh-TW" altLang="en-US" sz="3200" b="1" i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621C5C9-A86B-AA4B-9285-A8D38050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24" y="2814637"/>
            <a:ext cx="4491714" cy="30019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0CEB525-40EC-8A40-A5DE-89185BAB2A65}"/>
              </a:ext>
            </a:extLst>
          </p:cNvPr>
          <p:cNvSpPr/>
          <p:nvPr/>
        </p:nvSpPr>
        <p:spPr>
          <a:xfrm>
            <a:off x="6812280" y="6395620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i="1" dirty="0"/>
              <a:t>https://emedicine.medscape.com/article/122501-overview#a4</a:t>
            </a:r>
          </a:p>
        </p:txBody>
      </p:sp>
    </p:spTree>
    <p:extLst>
      <p:ext uri="{BB962C8B-B14F-4D97-AF65-F5344CB8AC3E}">
        <p14:creationId xmlns:p14="http://schemas.microsoft.com/office/powerpoint/2010/main" val="16462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zh-Hant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瘦體素阻抗</a:t>
            </a:r>
            <a:r>
              <a:rPr kumimoji="1"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kumimoji="1"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C-</a:t>
            </a:r>
            <a:r>
              <a:rPr kumimoji="1"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反應蛋白</a:t>
            </a:r>
            <a:r>
              <a:rPr kumimoji="1"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(CRP) </a:t>
            </a:r>
            <a:r>
              <a:rPr kumimoji="1" lang="zh-Hant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的影響</a:t>
            </a:r>
            <a:endParaRPr kumimoji="1" lang="zh-TW" altLang="en-US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16242" y="6455802"/>
            <a:ext cx="4075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Nature Medicine 12, 425 - 432 (2006) </a:t>
            </a:r>
          </a:p>
        </p:txBody>
      </p:sp>
      <p:graphicFrame>
        <p:nvGraphicFramePr>
          <p:cNvPr id="11" name="資料圖表 10"/>
          <p:cNvGraphicFramePr/>
          <p:nvPr>
            <p:extLst>
              <p:ext uri="{D42A27DB-BD31-4B8C-83A1-F6EECF244321}">
                <p14:modId xmlns:p14="http://schemas.microsoft.com/office/powerpoint/2010/main" val="4143187360"/>
              </p:ext>
            </p:extLst>
          </p:nvPr>
        </p:nvGraphicFramePr>
        <p:xfrm>
          <a:off x="4174625" y="1307612"/>
          <a:ext cx="7379508" cy="486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3785539" y="3228607"/>
            <a:ext cx="102143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sz="3600" b="1" dirty="0"/>
              <a:t>CRP</a:t>
            </a:r>
            <a:endParaRPr kumimoji="1" lang="zh-TW" altLang="en-US" sz="3600" b="1" dirty="0"/>
          </a:p>
        </p:txBody>
      </p:sp>
      <p:sp>
        <p:nvSpPr>
          <p:cNvPr id="13" name="乘號 12"/>
          <p:cNvSpPr/>
          <p:nvPr/>
        </p:nvSpPr>
        <p:spPr>
          <a:xfrm>
            <a:off x="6179637" y="1935212"/>
            <a:ext cx="1061105" cy="1028800"/>
          </a:xfrm>
          <a:prstGeom prst="mathMultiply">
            <a:avLst>
              <a:gd name="adj1" fmla="val 1258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82524" y="2786934"/>
            <a:ext cx="265329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zh-TW" sz="4000" b="1" dirty="0"/>
              <a:t>CRP</a:t>
            </a:r>
            <a:r>
              <a:rPr kumimoji="1" lang="zh-TW" altLang="en-US" sz="4000" b="1" dirty="0"/>
              <a:t>瘦體素</a:t>
            </a:r>
            <a:endParaRPr kumimoji="1" lang="en-US" altLang="zh-TW" sz="4000" b="1" dirty="0"/>
          </a:p>
          <a:p>
            <a:pPr algn="ctr"/>
            <a:r>
              <a:rPr kumimoji="1" lang="zh-TW" altLang="en-US" sz="4000" b="1" dirty="0"/>
              <a:t>複合體</a:t>
            </a:r>
          </a:p>
        </p:txBody>
      </p:sp>
      <p:sp>
        <p:nvSpPr>
          <p:cNvPr id="15" name="乘號 14"/>
          <p:cNvSpPr/>
          <p:nvPr/>
        </p:nvSpPr>
        <p:spPr>
          <a:xfrm>
            <a:off x="9022865" y="2287068"/>
            <a:ext cx="1294563" cy="1165125"/>
          </a:xfrm>
          <a:prstGeom prst="mathMultiply">
            <a:avLst>
              <a:gd name="adj1" fmla="val 1258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AF7EF67-24DC-024D-996E-87B36E8EC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8667" y="617222"/>
            <a:ext cx="8494294" cy="566286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DAB1506-10A5-9741-96F8-30A0999CB993}"/>
              </a:ext>
            </a:extLst>
          </p:cNvPr>
          <p:cNvSpPr/>
          <p:nvPr/>
        </p:nvSpPr>
        <p:spPr>
          <a:xfrm>
            <a:off x="4591838" y="185107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4400" b="1" dirty="0">
                <a:latin typeface="+mn-ea"/>
              </a:rPr>
              <a:t>愈吃愈胖</a:t>
            </a:r>
            <a:endParaRPr lang="zh-TW" altLang="en-US" sz="4400" b="1" dirty="0">
              <a:latin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791DEDD-41DF-3048-9B0A-26CD556B44B9}"/>
              </a:ext>
            </a:extLst>
          </p:cNvPr>
          <p:cNvSpPr txBox="1"/>
          <p:nvPr/>
        </p:nvSpPr>
        <p:spPr>
          <a:xfrm>
            <a:off x="181356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67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3503 -0.014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2" grpId="1" animBg="1"/>
      <p:bldP spid="13" grpId="0" animBg="1"/>
      <p:bldP spid="14" grpId="0" animBg="1"/>
      <p:bldP spid="1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6FA626-F96B-FB43-B8AF-A07312F0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認識脂聯素</a:t>
            </a:r>
            <a: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Adiponectin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069AA9-BA58-DE4B-BFB1-B16684F00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012050"/>
            <a:ext cx="8261172" cy="5236350"/>
          </a:xfrm>
        </p:spPr>
        <p:txBody>
          <a:bodyPr>
            <a:normAutofit/>
          </a:bodyPr>
          <a:lstStyle/>
          <a:p>
            <a:pPr marL="352425" indent="-352425">
              <a:buFont typeface="Wingdings" panose="05000000000000000000" pitchFamily="2" charset="2"/>
              <a:buChar char="n"/>
            </a:pPr>
            <a:r>
              <a:rPr kumimoji="1" lang="zh-Hant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由脂肪細胞分泌</a:t>
            </a:r>
            <a:endParaRPr kumimoji="1" lang="en-US" altLang="zh-Hant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2425" indent="-352425">
              <a:buFont typeface="Wingdings" panose="05000000000000000000" pitchFamily="2" charset="2"/>
              <a:buChar char="n"/>
            </a:pPr>
            <a:r>
              <a:rPr kumimoji="1" lang="zh-Hant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可增加胰島素敏感度</a:t>
            </a:r>
            <a:endParaRPr kumimoji="1" lang="en-US" altLang="zh-Hant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2425" indent="-352425">
              <a:buFont typeface="Wingdings" panose="05000000000000000000" pitchFamily="2" charset="2"/>
              <a:buChar char="n"/>
            </a:pPr>
            <a:r>
              <a:rPr kumimoji="1" lang="zh-Hant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減少肝臟細胞的糖質新生作用 </a:t>
            </a:r>
            <a:r>
              <a:rPr kumimoji="1" lang="en-US" altLang="zh-Hant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Gluconeogenesis</a:t>
            </a:r>
          </a:p>
          <a:p>
            <a:pPr marL="352425" indent="-352425">
              <a:buFont typeface="Wingdings" panose="05000000000000000000" pitchFamily="2" charset="2"/>
              <a:buChar char="n"/>
            </a:pPr>
            <a:r>
              <a:rPr kumimoji="1" lang="zh-Hant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促進血糖的利用</a:t>
            </a:r>
            <a:endParaRPr kumimoji="1" lang="en-US" altLang="zh-Hant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2425" indent="-352425">
              <a:buFont typeface="Wingdings" panose="05000000000000000000" pitchFamily="2" charset="2"/>
              <a:buChar char="n"/>
            </a:pPr>
            <a:r>
              <a:rPr kumimoji="1" lang="zh-Hant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與心血管疾病危險因子數據成反比（如血壓，</a:t>
            </a:r>
            <a:r>
              <a:rPr kumimoji="1" lang="en-US" altLang="zh-Hant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LDL</a:t>
            </a:r>
            <a:r>
              <a:rPr kumimoji="1" lang="zh-Hant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值，血脂肪量）</a:t>
            </a:r>
            <a:endParaRPr kumimoji="1" lang="en-US" altLang="zh-Hant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2425" indent="-352425">
              <a:buFont typeface="Wingdings" panose="05000000000000000000" pitchFamily="2" charset="2"/>
              <a:buChar char="n"/>
            </a:pPr>
            <a:r>
              <a:rPr kumimoji="1" lang="zh-Hant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與體重，體脂肪與腰圍成反比</a:t>
            </a:r>
            <a:endParaRPr kumimoji="1" lang="en-US" altLang="zh-Hant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2425" indent="-352425">
              <a:buFont typeface="Wingdings" panose="05000000000000000000" pitchFamily="2" charset="2"/>
              <a:buChar char="n"/>
            </a:pPr>
            <a:r>
              <a:rPr kumimoji="1"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研究發現，脂聯素能活化粒線體中</a:t>
            </a:r>
            <a:r>
              <a:rPr kumimoji="1"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AMPK</a:t>
            </a:r>
            <a:r>
              <a:rPr kumimoji="1"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，達到燃燒脂肪的效果</a:t>
            </a:r>
            <a:endParaRPr kumimoji="1"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C76EC2-7CE9-C349-B1FF-82DC9763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20" y="276569"/>
            <a:ext cx="2281554" cy="228155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36D76B0-1C08-C548-8D48-B06D541C28B8}"/>
              </a:ext>
            </a:extLst>
          </p:cNvPr>
          <p:cNvSpPr/>
          <p:nvPr/>
        </p:nvSpPr>
        <p:spPr>
          <a:xfrm>
            <a:off x="7848600" y="6373296"/>
            <a:ext cx="3993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i="1" dirty="0"/>
              <a:t>https://en.wikipedia.org/wiki/Adiponectin</a:t>
            </a:r>
          </a:p>
        </p:txBody>
      </p:sp>
    </p:spTree>
    <p:extLst>
      <p:ext uri="{BB962C8B-B14F-4D97-AF65-F5344CB8AC3E}">
        <p14:creationId xmlns:p14="http://schemas.microsoft.com/office/powerpoint/2010/main" val="41433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0894042-8913-2044-998B-FFE97270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8597"/>
            <a:ext cx="3450401" cy="4601183"/>
          </a:xfrm>
        </p:spPr>
        <p:txBody>
          <a:bodyPr>
            <a:normAutofit/>
          </a:bodyPr>
          <a:lstStyle/>
          <a:p>
            <a:pPr algn="ctr"/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平衡三種</a:t>
            </a:r>
            <a: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ant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Hant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荷爾蒙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資料庫圖表 13">
            <a:extLst>
              <a:ext uri="{FF2B5EF4-FFF2-40B4-BE49-F238E27FC236}">
                <a16:creationId xmlns:a16="http://schemas.microsoft.com/office/drawing/2014/main" id="{4A9C28F4-7389-6140-8AF5-27FB45B1A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638543"/>
              </p:ext>
            </p:extLst>
          </p:nvPr>
        </p:nvGraphicFramePr>
        <p:xfrm>
          <a:off x="3206204" y="6998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6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{E8FB5042-E29E-AF48-B437-F3BF3910505A}tf10001124</Template>
  <TotalTime>8827</TotalTime>
  <Words>1095</Words>
  <Application>Microsoft Office PowerPoint</Application>
  <PresentationFormat>寬螢幕</PresentationFormat>
  <Paragraphs>165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HGP明朝E</vt:lpstr>
      <vt:lpstr>MS PGothic</vt:lpstr>
      <vt:lpstr>微軟正黑體</vt:lpstr>
      <vt:lpstr>新細明體</vt:lpstr>
      <vt:lpstr>標楷體</vt:lpstr>
      <vt:lpstr>Arial</vt:lpstr>
      <vt:lpstr>Calibri</vt:lpstr>
      <vt:lpstr>Corbel</vt:lpstr>
      <vt:lpstr>Times New Roman</vt:lpstr>
      <vt:lpstr>Wingdings</vt:lpstr>
      <vt:lpstr>Wingdings 2</vt:lpstr>
      <vt:lpstr>框架</vt:lpstr>
      <vt:lpstr>明星成分 非洲芒果種子萃取物</vt:lpstr>
      <vt:lpstr>認識代謝症候群</vt:lpstr>
      <vt:lpstr>全球約有 ¼ 成人人口 有代謝症候群 </vt:lpstr>
      <vt:lpstr>代謝症候群中</vt:lpstr>
      <vt:lpstr>形成因素</vt:lpstr>
      <vt:lpstr>胰島素阻抗</vt:lpstr>
      <vt:lpstr>瘦體素阻抗   C-反應蛋白 (CRP) 的影響</vt:lpstr>
      <vt:lpstr>認識脂聯素 Adiponectin</vt:lpstr>
      <vt:lpstr>平衡三種 荷爾蒙</vt:lpstr>
      <vt:lpstr>非洲芒果種子萃取物 (Irvingia gabonensis)</vt:lpstr>
      <vt:lpstr>非洲芒果種子萃取物 Irvingia gabonensis</vt:lpstr>
      <vt:lpstr>PowerPoint 簡報</vt:lpstr>
      <vt:lpstr>什麼是WellTrim® (IGOB131®)?</vt:lpstr>
      <vt:lpstr>Well Trim®iG 瘦體素 Leptin</vt:lpstr>
      <vt:lpstr>Well Trim®iG 脂聯素 Adiponectin 與血糖</vt:lpstr>
      <vt:lpstr>PowerPoint 簡報</vt:lpstr>
      <vt:lpstr>PowerPoint 簡報</vt:lpstr>
      <vt:lpstr>PowerPoint 簡報</vt:lpstr>
      <vt:lpstr>PowerPoint 簡報</vt:lpstr>
      <vt:lpstr>好代謝，好血脂，好血糖打造易瘦體質 擁有全方位健康人生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非洲芒果種子萃取物</dc:title>
  <dc:creator>Microsoft Office 使用者</dc:creator>
  <cp:lastModifiedBy>Charlie Shen</cp:lastModifiedBy>
  <cp:revision>59</cp:revision>
  <dcterms:created xsi:type="dcterms:W3CDTF">2018-03-14T04:05:35Z</dcterms:created>
  <dcterms:modified xsi:type="dcterms:W3CDTF">2018-04-30T04:13:12Z</dcterms:modified>
</cp:coreProperties>
</file>